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A78E-FB84-44A3-AF4A-ED94AA3BCCE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A581-71FC-4662-B221-6FBFD9C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0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A78E-FB84-44A3-AF4A-ED94AA3BCCE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A581-71FC-4662-B221-6FBFD9C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1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A78E-FB84-44A3-AF4A-ED94AA3BCCE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A581-71FC-4662-B221-6FBFD9C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8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A78E-FB84-44A3-AF4A-ED94AA3BCCE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A581-71FC-4662-B221-6FBFD9C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7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A78E-FB84-44A3-AF4A-ED94AA3BCCE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A581-71FC-4662-B221-6FBFD9C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3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A78E-FB84-44A3-AF4A-ED94AA3BCCE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A581-71FC-4662-B221-6FBFD9C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3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A78E-FB84-44A3-AF4A-ED94AA3BCCE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A581-71FC-4662-B221-6FBFD9C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4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A78E-FB84-44A3-AF4A-ED94AA3BCCE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A581-71FC-4662-B221-6FBFD9C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0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A78E-FB84-44A3-AF4A-ED94AA3BCCE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A581-71FC-4662-B221-6FBFD9C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5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A78E-FB84-44A3-AF4A-ED94AA3BCCE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A581-71FC-4662-B221-6FBFD9C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8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A78E-FB84-44A3-AF4A-ED94AA3BCCE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A581-71FC-4662-B221-6FBFD9C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9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5A78E-FB84-44A3-AF4A-ED94AA3BCCE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A581-71FC-4662-B221-6FBFD9C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7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215" y="1847936"/>
            <a:ext cx="11061357" cy="2427502"/>
          </a:xfrm>
        </p:spPr>
        <p:txBody>
          <a:bodyPr/>
          <a:lstStyle/>
          <a:p>
            <a:pPr algn="ctr"/>
            <a:r>
              <a:rPr lang="en-US" dirty="0"/>
              <a:t>PERSON GROUP (Q2)</a:t>
            </a:r>
          </a:p>
        </p:txBody>
      </p:sp>
    </p:spTree>
    <p:extLst>
      <p:ext uri="{BB962C8B-B14F-4D97-AF65-F5344CB8AC3E}">
        <p14:creationId xmlns:p14="http://schemas.microsoft.com/office/powerpoint/2010/main" val="75938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about Renewable energy.</a:t>
            </a:r>
          </a:p>
          <a:p>
            <a:r>
              <a:rPr lang="en-US" dirty="0"/>
              <a:t>Understanding the terminologies used in the data set.</a:t>
            </a:r>
          </a:p>
          <a:p>
            <a:r>
              <a:rPr lang="en-US" dirty="0"/>
              <a:t>INSPECTING WHETHER GHI AND WIND SPEED DATASET FOR THE YEAR 2000 FOLLOW NORMAL DISTRIBUTION. </a:t>
            </a:r>
          </a:p>
          <a:p>
            <a:r>
              <a:rPr lang="en-US" dirty="0"/>
              <a:t>If not, which distribution do they follow.</a:t>
            </a:r>
          </a:p>
          <a:p>
            <a:r>
              <a:rPr lang="en-US" dirty="0"/>
              <a:t>Constructing time series plot for wind speed dataset for years 2000-2010.</a:t>
            </a:r>
          </a:p>
          <a:p>
            <a:r>
              <a:rPr lang="en-US" dirty="0"/>
              <a:t>DECOMPOSE THE TIME SERIES PLOTS INTO VARIOUS COMPONENTS AND FORECASTING THE WIND SPEED FOR JAN 2011.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620" y="1303020"/>
            <a:ext cx="10843260" cy="3131819"/>
          </a:xfrm>
        </p:spPr>
        <p:txBody>
          <a:bodyPr/>
          <a:lstStyle/>
          <a:p>
            <a:pPr algn="ctr"/>
            <a:r>
              <a:rPr lang="en-US" dirty="0"/>
              <a:t>INSPSECTING 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17720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HISTOGRAMS: -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80" y="1579047"/>
            <a:ext cx="5978654" cy="4586975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809" y="2360140"/>
            <a:ext cx="4927030" cy="3583459"/>
          </a:xfrm>
        </p:spPr>
      </p:pic>
    </p:spTree>
    <p:extLst>
      <p:ext uri="{BB962C8B-B14F-4D97-AF65-F5344CB8AC3E}">
        <p14:creationId xmlns:p14="http://schemas.microsoft.com/office/powerpoint/2010/main" val="250268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Kolmogorov-Smirnov(KS) test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924" y="1416696"/>
            <a:ext cx="5585254" cy="5441304"/>
          </a:xfrm>
        </p:spPr>
      </p:pic>
    </p:spTree>
    <p:extLst>
      <p:ext uri="{BB962C8B-B14F-4D97-AF65-F5344CB8AC3E}">
        <p14:creationId xmlns:p14="http://schemas.microsoft.com/office/powerpoint/2010/main" val="287838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7503" y="0"/>
            <a:ext cx="7718854" cy="1038612"/>
          </a:xfrm>
        </p:spPr>
        <p:txBody>
          <a:bodyPr/>
          <a:lstStyle/>
          <a:p>
            <a:r>
              <a:rPr lang="en-US" dirty="0"/>
              <a:t>About this test…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6185" y="1668161"/>
            <a:ext cx="9848334" cy="454728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this test, the cumulative probabilities of values in the data are compared with cumulative probabilities in a theoretical normal distribution.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critical value is found from K-S table.  This value comes to be 0.014531.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null hypothesis is this distribution follows normal distribution.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If the test statistic is LESS THAN the critical value, we ACCEPT the null hypothesis.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test statistic for wind speed came out to be 0.027018.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test statistic for GHI data came out to be 0.285966.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Both are more than the critical value.</a:t>
            </a:r>
          </a:p>
        </p:txBody>
      </p:sp>
    </p:spTree>
    <p:extLst>
      <p:ext uri="{BB962C8B-B14F-4D97-AF65-F5344CB8AC3E}">
        <p14:creationId xmlns:p14="http://schemas.microsoft.com/office/powerpoint/2010/main" val="221155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47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Using Minitab.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79941"/>
            <a:ext cx="5157787" cy="823912"/>
          </a:xfrm>
        </p:spPr>
        <p:txBody>
          <a:bodyPr/>
          <a:lstStyle/>
          <a:p>
            <a:pPr lvl="1" algn="ctr"/>
            <a:r>
              <a:rPr lang="en-US" dirty="0"/>
              <a:t>GHI DATASET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62" y="2594770"/>
            <a:ext cx="5753638" cy="419217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862" y="1269207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WIND SPEED DATASET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0" y="2514600"/>
            <a:ext cx="5848517" cy="3863340"/>
          </a:xfrm>
        </p:spPr>
      </p:pic>
    </p:spTree>
    <p:extLst>
      <p:ext uri="{BB962C8B-B14F-4D97-AF65-F5344CB8AC3E}">
        <p14:creationId xmlns:p14="http://schemas.microsoft.com/office/powerpoint/2010/main" val="151051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196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PERSON GROUP (Q2)</vt:lpstr>
      <vt:lpstr>PROBLEM STATEMENT.</vt:lpstr>
      <vt:lpstr>INSPSECTING THE DISTRIBUTION</vt:lpstr>
      <vt:lpstr>PLOTTING THE HISTOGRAMS: -</vt:lpstr>
      <vt:lpstr>Kolmogorov-Smirnov(KS) test</vt:lpstr>
      <vt:lpstr>About this test…</vt:lpstr>
      <vt:lpstr>Using Minitab.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 GROUP (Q2)</dc:title>
  <dc:creator>Shubham Shukla</dc:creator>
  <cp:lastModifiedBy>Shubham Shukla</cp:lastModifiedBy>
  <cp:revision>4</cp:revision>
  <dcterms:created xsi:type="dcterms:W3CDTF">2019-11-25T06:15:14Z</dcterms:created>
  <dcterms:modified xsi:type="dcterms:W3CDTF">2019-11-25T06:40:17Z</dcterms:modified>
</cp:coreProperties>
</file>