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307" r:id="rId7"/>
    <p:sldId id="281" r:id="rId8"/>
    <p:sldId id="282" r:id="rId9"/>
    <p:sldId id="322" r:id="rId10"/>
    <p:sldId id="323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dhar sreedhar" userId="07c7b0984392488a" providerId="LiveId" clId="{C1FEE670-DDB0-48F9-A5CA-425D2D2D809F}"/>
    <pc:docChg chg="delSld modSld">
      <pc:chgData name="sreedhar sreedhar" userId="07c7b0984392488a" providerId="LiveId" clId="{C1FEE670-DDB0-48F9-A5CA-425D2D2D809F}" dt="2024-07-21T06:59:58.618" v="61" actId="47"/>
      <pc:docMkLst>
        <pc:docMk/>
      </pc:docMkLst>
      <pc:sldChg chg="modSp mod">
        <pc:chgData name="sreedhar sreedhar" userId="07c7b0984392488a" providerId="LiveId" clId="{C1FEE670-DDB0-48F9-A5CA-425D2D2D809F}" dt="2024-07-21T06:59:44.076" v="59" actId="20577"/>
        <pc:sldMkLst>
          <pc:docMk/>
          <pc:sldMk cId="2202437675" sldId="312"/>
        </pc:sldMkLst>
        <pc:spChg chg="mod">
          <ac:chgData name="sreedhar sreedhar" userId="07c7b0984392488a" providerId="LiveId" clId="{C1FEE670-DDB0-48F9-A5CA-425D2D2D809F}" dt="2024-07-21T06:59:44.076" v="59" actId="20577"/>
          <ac:spMkLst>
            <pc:docMk/>
            <pc:sldMk cId="2202437675" sldId="312"/>
            <ac:spMk id="5" creationId="{6A53C06A-8628-7D70-12B4-1189417E72BE}"/>
          </ac:spMkLst>
        </pc:spChg>
      </pc:sldChg>
      <pc:sldChg chg="del">
        <pc:chgData name="sreedhar sreedhar" userId="07c7b0984392488a" providerId="LiveId" clId="{C1FEE670-DDB0-48F9-A5CA-425D2D2D809F}" dt="2024-07-21T06:59:55.394" v="60" actId="47"/>
        <pc:sldMkLst>
          <pc:docMk/>
          <pc:sldMk cId="3969996159" sldId="319"/>
        </pc:sldMkLst>
      </pc:sldChg>
      <pc:sldChg chg="del">
        <pc:chgData name="sreedhar sreedhar" userId="07c7b0984392488a" providerId="LiveId" clId="{C1FEE670-DDB0-48F9-A5CA-425D2D2D809F}" dt="2024-07-21T06:59:58.618" v="61" actId="47"/>
        <pc:sldMkLst>
          <pc:docMk/>
          <pc:sldMk cId="2498021601" sldId="3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1407559"/>
            <a:ext cx="6392421" cy="3593723"/>
          </a:xfrm>
        </p:spPr>
        <p:txBody>
          <a:bodyPr anchor="ctr"/>
          <a:lstStyle/>
          <a:p>
            <a:r>
              <a:rPr lang="en-US" dirty="0"/>
              <a:t>Analyzing amazon sales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9B2C9-56D5-6479-2337-C309907F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68" y="338244"/>
            <a:ext cx="2528888" cy="1682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53C06A-8628-7D70-12B4-1189417E72BE}"/>
              </a:ext>
            </a:extLst>
          </p:cNvPr>
          <p:cNvSpPr txBox="1"/>
          <p:nvPr/>
        </p:nvSpPr>
        <p:spPr>
          <a:xfrm>
            <a:off x="5260369" y="5558319"/>
            <a:ext cx="6256961" cy="77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Unified Mentor Data Science Internship Project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S Venkata Sai Hemanth Kumar Reddy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57546"/>
            <a:ext cx="6583680" cy="82193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92" y="1767155"/>
            <a:ext cx="6501487" cy="4274829"/>
          </a:xfrm>
        </p:spPr>
        <p:txBody>
          <a:bodyPr>
            <a:normAutofit fontScale="92500"/>
          </a:bodyPr>
          <a:lstStyle/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focuses on analyzing Amazon sales data to gain insights into product performance, customer behavior, and market trends. 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leveraging data analytics techniques, the project aims to provide valuable insights for sellers, marketers, and decision-makers in optimizing sales strategies and enhancing business performance on Amazon.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27" y="113016"/>
            <a:ext cx="7438490" cy="1006867"/>
          </a:xfrm>
        </p:spPr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D7A23-67CB-9DDC-FEB6-5E8C26CE04B2}"/>
              </a:ext>
            </a:extLst>
          </p:cNvPr>
          <p:cNvSpPr txBox="1"/>
          <p:nvPr/>
        </p:nvSpPr>
        <p:spPr>
          <a:xfrm>
            <a:off x="888394" y="1232899"/>
            <a:ext cx="8280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Language:</a:t>
            </a:r>
            <a: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: </a:t>
            </a:r>
            <a: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Pandas, NumPy, Matplotlib, Seaborn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Environment: </a:t>
            </a:r>
            <a:r>
              <a:rPr lang="en-IN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endParaRPr lang="en-IN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DF1706D0-BCD4-2D7B-9B37-44E5C595D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94" y="3607898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2E6A10-53B3-6B49-BDF7-257EF792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40" y="3541223"/>
            <a:ext cx="198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,pandas and data visualisation ...">
            <a:extLst>
              <a:ext uri="{FF2B5EF4-FFF2-40B4-BE49-F238E27FC236}">
                <a16:creationId xmlns:a16="http://schemas.microsoft.com/office/drawing/2014/main" id="{7336A98E-61B9-2D36-202B-BFAACCBF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07898"/>
            <a:ext cx="27397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58" y="816017"/>
            <a:ext cx="5362296" cy="612091"/>
          </a:xfrm>
        </p:spPr>
        <p:txBody>
          <a:bodyPr/>
          <a:lstStyle/>
          <a:p>
            <a:r>
              <a:rPr lang="en-IN" b="0" dirty="0">
                <a:effectLst/>
              </a:rPr>
              <a:t>Deliverables: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97979"/>
            <a:ext cx="10685125" cy="34315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 with code and explanations.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 showcasing segmentation and insights.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Concise report summarizing analysis and recommendations.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6D733D5-F253-9A42-D20B-62250119C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153" y="4077021"/>
            <a:ext cx="2268448" cy="26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umpy,pandas and data visualisation ...">
            <a:extLst>
              <a:ext uri="{FF2B5EF4-FFF2-40B4-BE49-F238E27FC236}">
                <a16:creationId xmlns:a16="http://schemas.microsoft.com/office/drawing/2014/main" id="{68E2EF2D-0EBB-01F7-A880-18F2F348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06" y="4772577"/>
            <a:ext cx="2110485" cy="20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474" y="267129"/>
            <a:ext cx="8672553" cy="661559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474" y="1150706"/>
            <a:ext cx="8672551" cy="465002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'Region', 'Country', 'Item Type', 'Sales Channel', 'Order Priority', 'Order Date', 'Order ID', 'Ship Date', 'Units Sold', 'Unit Price', 'Unit Cost', 'Total Revenue', 'Total Cost', 'Total Profit’.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 Index: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entries, 0 to 99.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7"/>
            <a:ext cx="10511627" cy="608699"/>
          </a:xfrm>
        </p:spPr>
        <p:txBody>
          <a:bodyPr/>
          <a:lstStyle/>
          <a:p>
            <a:br>
              <a:rPr lang="en-IN" sz="3600" b="1" dirty="0"/>
            </a:br>
            <a:br>
              <a:rPr lang="en-IN" sz="3600" b="1" dirty="0"/>
            </a:br>
            <a:r>
              <a:rPr lang="en-IN" sz="3600" b="1" dirty="0"/>
              <a:t>My Dashboards Using Tableau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15CF3A-7DC7-96C6-1AEA-12878B6345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5850" y="1202076"/>
            <a:ext cx="10710177" cy="5284735"/>
          </a:xfr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4A83D-B8FC-BE97-0437-6FD5EADDB3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546" y="541400"/>
            <a:ext cx="10787865" cy="5775199"/>
          </a:xfrm>
        </p:spPr>
      </p:pic>
    </p:spTree>
    <p:extLst>
      <p:ext uri="{BB962C8B-B14F-4D97-AF65-F5344CB8AC3E}">
        <p14:creationId xmlns:p14="http://schemas.microsoft.com/office/powerpoint/2010/main" val="17664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1"/>
            <a:ext cx="5715000" cy="3136591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{E8BEC361-8D80-4BB0-AB1D-C96A911E28A0}tf78438558_win32</Template>
  <TotalTime>59</TotalTime>
  <Words>176</Words>
  <Application>Microsoft Office PowerPoint</Application>
  <PresentationFormat>Widescreen</PresentationFormat>
  <Paragraphs>20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Analyzing amazon sales Data</vt:lpstr>
      <vt:lpstr>Overview</vt:lpstr>
      <vt:lpstr>Tools and Technologies</vt:lpstr>
      <vt:lpstr>Deliverables:</vt:lpstr>
      <vt:lpstr>Details of data</vt:lpstr>
      <vt:lpstr>  My Dashboards Using Tableau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sreedhar sreedhar</dc:creator>
  <cp:lastModifiedBy>sreedhar sreedhar</cp:lastModifiedBy>
  <cp:revision>2</cp:revision>
  <dcterms:created xsi:type="dcterms:W3CDTF">2024-07-17T05:26:16Z</dcterms:created>
  <dcterms:modified xsi:type="dcterms:W3CDTF">2024-07-21T07:00:05Z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