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2"/>
  </p:notesMasterIdLst>
  <p:handoutMasterIdLst>
    <p:handoutMasterId r:id="rId13"/>
  </p:handoutMasterIdLst>
  <p:sldIdLst>
    <p:sldId id="312" r:id="rId5"/>
    <p:sldId id="304" r:id="rId6"/>
    <p:sldId id="307" r:id="rId7"/>
    <p:sldId id="281" r:id="rId8"/>
    <p:sldId id="322" r:id="rId9"/>
    <p:sldId id="323" r:id="rId10"/>
    <p:sldId id="297"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62" d="100"/>
          <a:sy n="62" d="100"/>
        </p:scale>
        <p:origin x="828" y="44"/>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edhar sreedhar" userId="07c7b0984392488a" providerId="LiveId" clId="{241EA49E-FCF7-438A-857D-BA715811C710}"/>
    <pc:docChg chg="custSel delSld modSld">
      <pc:chgData name="sreedhar sreedhar" userId="07c7b0984392488a" providerId="LiveId" clId="{241EA49E-FCF7-438A-857D-BA715811C710}" dt="2024-07-22T09:12:57.568" v="89" actId="20577"/>
      <pc:docMkLst>
        <pc:docMk/>
      </pc:docMkLst>
      <pc:sldChg chg="del">
        <pc:chgData name="sreedhar sreedhar" userId="07c7b0984392488a" providerId="LiveId" clId="{241EA49E-FCF7-438A-857D-BA715811C710}" dt="2024-07-22T09:11:41.757" v="69" actId="47"/>
        <pc:sldMkLst>
          <pc:docMk/>
          <pc:sldMk cId="685681062" sldId="282"/>
        </pc:sldMkLst>
      </pc:sldChg>
      <pc:sldChg chg="modSp mod">
        <pc:chgData name="sreedhar sreedhar" userId="07c7b0984392488a" providerId="LiveId" clId="{241EA49E-FCF7-438A-857D-BA715811C710}" dt="2024-07-22T09:11:30.946" v="68" actId="14100"/>
        <pc:sldMkLst>
          <pc:docMk/>
          <pc:sldMk cId="3913219759" sldId="304"/>
        </pc:sldMkLst>
        <pc:spChg chg="mod">
          <ac:chgData name="sreedhar sreedhar" userId="07c7b0984392488a" providerId="LiveId" clId="{241EA49E-FCF7-438A-857D-BA715811C710}" dt="2024-07-22T09:11:30.946" v="68" actId="14100"/>
          <ac:spMkLst>
            <pc:docMk/>
            <pc:sldMk cId="3913219759" sldId="304"/>
            <ac:spMk id="3" creationId="{D4D22962-3C7F-E480-5C35-7F4860A098E1}"/>
          </ac:spMkLst>
        </pc:spChg>
      </pc:sldChg>
      <pc:sldChg chg="modSp mod">
        <pc:chgData name="sreedhar sreedhar" userId="07c7b0984392488a" providerId="LiveId" clId="{241EA49E-FCF7-438A-857D-BA715811C710}" dt="2024-07-22T09:12:57.568" v="89" actId="20577"/>
        <pc:sldMkLst>
          <pc:docMk/>
          <pc:sldMk cId="2202437675" sldId="312"/>
        </pc:sldMkLst>
        <pc:spChg chg="mod">
          <ac:chgData name="sreedhar sreedhar" userId="07c7b0984392488a" providerId="LiveId" clId="{241EA49E-FCF7-438A-857D-BA715811C710}" dt="2024-07-22T09:07:37.983" v="0"/>
          <ac:spMkLst>
            <pc:docMk/>
            <pc:sldMk cId="2202437675" sldId="312"/>
            <ac:spMk id="2" creationId="{4207FF65-A536-F639-8591-ED024C223308}"/>
          </ac:spMkLst>
        </pc:spChg>
        <pc:spChg chg="mod">
          <ac:chgData name="sreedhar sreedhar" userId="07c7b0984392488a" providerId="LiveId" clId="{241EA49E-FCF7-438A-857D-BA715811C710}" dt="2024-07-22T09:12:57.568" v="89" actId="20577"/>
          <ac:spMkLst>
            <pc:docMk/>
            <pc:sldMk cId="2202437675" sldId="312"/>
            <ac:spMk id="5" creationId="{6A53C06A-8628-7D70-12B4-1189417E72BE}"/>
          </ac:spMkLst>
        </pc:spChg>
      </pc:sldChg>
      <pc:sldChg chg="del">
        <pc:chgData name="sreedhar sreedhar" userId="07c7b0984392488a" providerId="LiveId" clId="{241EA49E-FCF7-438A-857D-BA715811C710}" dt="2024-07-22T09:11:45.871" v="70" actId="47"/>
        <pc:sldMkLst>
          <pc:docMk/>
          <pc:sldMk cId="3969996159" sldId="319"/>
        </pc:sldMkLst>
      </pc:sldChg>
      <pc:sldChg chg="del">
        <pc:chgData name="sreedhar sreedhar" userId="07c7b0984392488a" providerId="LiveId" clId="{241EA49E-FCF7-438A-857D-BA715811C710}" dt="2024-07-22T09:11:48.596" v="71" actId="47"/>
        <pc:sldMkLst>
          <pc:docMk/>
          <pc:sldMk cId="2498021601" sldId="321"/>
        </pc:sldMkLst>
      </pc:sldChg>
      <pc:sldChg chg="addSp delSp modSp mod">
        <pc:chgData name="sreedhar sreedhar" userId="07c7b0984392488a" providerId="LiveId" clId="{241EA49E-FCF7-438A-857D-BA715811C710}" dt="2024-07-22T09:12:22.767" v="79" actId="14100"/>
        <pc:sldMkLst>
          <pc:docMk/>
          <pc:sldMk cId="1686213229" sldId="322"/>
        </pc:sldMkLst>
        <pc:spChg chg="add del mod">
          <ac:chgData name="sreedhar sreedhar" userId="07c7b0984392488a" providerId="LiveId" clId="{241EA49E-FCF7-438A-857D-BA715811C710}" dt="2024-07-22T09:12:07.946" v="73" actId="931"/>
          <ac:spMkLst>
            <pc:docMk/>
            <pc:sldMk cId="1686213229" sldId="322"/>
            <ac:spMk id="5" creationId="{CFD0A3B6-96FE-92FA-CCBA-673C795A316A}"/>
          </ac:spMkLst>
        </pc:spChg>
        <pc:picChg chg="del">
          <ac:chgData name="sreedhar sreedhar" userId="07c7b0984392488a" providerId="LiveId" clId="{241EA49E-FCF7-438A-857D-BA715811C710}" dt="2024-07-22T09:11:54.445" v="72" actId="478"/>
          <ac:picMkLst>
            <pc:docMk/>
            <pc:sldMk cId="1686213229" sldId="322"/>
            <ac:picMk id="4" creationId="{6115CF3A-7DC7-96C6-1AEA-12878B63459E}"/>
          </ac:picMkLst>
        </pc:picChg>
        <pc:picChg chg="add mod">
          <ac:chgData name="sreedhar sreedhar" userId="07c7b0984392488a" providerId="LiveId" clId="{241EA49E-FCF7-438A-857D-BA715811C710}" dt="2024-07-22T09:12:22.767" v="79" actId="14100"/>
          <ac:picMkLst>
            <pc:docMk/>
            <pc:sldMk cId="1686213229" sldId="322"/>
            <ac:picMk id="7" creationId="{D9CF940E-5661-68D9-5B35-0A8828B6611D}"/>
          </ac:picMkLst>
        </pc:picChg>
      </pc:sldChg>
      <pc:sldChg chg="addSp delSp modSp mod">
        <pc:chgData name="sreedhar sreedhar" userId="07c7b0984392488a" providerId="LiveId" clId="{241EA49E-FCF7-438A-857D-BA715811C710}" dt="2024-07-22T09:12:47.521" v="86" actId="14100"/>
        <pc:sldMkLst>
          <pc:docMk/>
          <pc:sldMk cId="176649285" sldId="323"/>
        </pc:sldMkLst>
        <pc:spChg chg="add del mod">
          <ac:chgData name="sreedhar sreedhar" userId="07c7b0984392488a" providerId="LiveId" clId="{241EA49E-FCF7-438A-857D-BA715811C710}" dt="2024-07-22T09:12:34.447" v="81" actId="931"/>
          <ac:spMkLst>
            <pc:docMk/>
            <pc:sldMk cId="176649285" sldId="323"/>
            <ac:spMk id="3" creationId="{2FB358EF-7101-146C-F345-73559B0723D7}"/>
          </ac:spMkLst>
        </pc:spChg>
        <pc:picChg chg="add mod">
          <ac:chgData name="sreedhar sreedhar" userId="07c7b0984392488a" providerId="LiveId" clId="{241EA49E-FCF7-438A-857D-BA715811C710}" dt="2024-07-22T09:12:47.521" v="86" actId="14100"/>
          <ac:picMkLst>
            <pc:docMk/>
            <pc:sldMk cId="176649285" sldId="323"/>
            <ac:picMk id="5" creationId="{AF6F9D90-FEF6-84E3-8667-04F713747DB5}"/>
          </ac:picMkLst>
        </pc:picChg>
        <pc:picChg chg="del">
          <ac:chgData name="sreedhar sreedhar" userId="07c7b0984392488a" providerId="LiveId" clId="{241EA49E-FCF7-438A-857D-BA715811C710}" dt="2024-07-22T09:12:26.755" v="80" actId="478"/>
          <ac:picMkLst>
            <pc:docMk/>
            <pc:sldMk cId="176649285" sldId="323"/>
            <ac:picMk id="6" creationId="{2B34A83D-B8FC-BE97-0437-6FD5EADDB36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6.jpe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6.jpeg"/></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1407559"/>
            <a:ext cx="6392421" cy="3593723"/>
          </a:xfrm>
        </p:spPr>
        <p:txBody>
          <a:bodyPr anchor="ctr"/>
          <a:lstStyle/>
          <a:p>
            <a:r>
              <a:rPr lang="en-US" dirty="0"/>
              <a:t>Attrition data</a:t>
            </a:r>
          </a:p>
        </p:txBody>
      </p:sp>
      <p:pic>
        <p:nvPicPr>
          <p:cNvPr id="4" name="Picture 3">
            <a:extLst>
              <a:ext uri="{FF2B5EF4-FFF2-40B4-BE49-F238E27FC236}">
                <a16:creationId xmlns:a16="http://schemas.microsoft.com/office/drawing/2014/main" id="{0819B2C9-56D5-6479-2337-C309907FBF4A}"/>
              </a:ext>
            </a:extLst>
          </p:cNvPr>
          <p:cNvPicPr>
            <a:picLocks noChangeAspect="1"/>
          </p:cNvPicPr>
          <p:nvPr/>
        </p:nvPicPr>
        <p:blipFill>
          <a:blip r:embed="rId3"/>
          <a:stretch>
            <a:fillRect/>
          </a:stretch>
        </p:blipFill>
        <p:spPr>
          <a:xfrm>
            <a:off x="4724668" y="338244"/>
            <a:ext cx="2528888" cy="16828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6A53C06A-8628-7D70-12B4-1189417E72BE}"/>
              </a:ext>
            </a:extLst>
          </p:cNvPr>
          <p:cNvSpPr txBox="1"/>
          <p:nvPr/>
        </p:nvSpPr>
        <p:spPr>
          <a:xfrm>
            <a:off x="5270643" y="5558319"/>
            <a:ext cx="5743253" cy="773610"/>
          </a:xfrm>
          <a:prstGeom prst="rect">
            <a:avLst/>
          </a:prstGeom>
          <a:noFill/>
        </p:spPr>
        <p:txBody>
          <a:bodyPr wrap="square" rtlCol="0">
            <a:spAutoFit/>
          </a:bodyPr>
          <a:lstStyle/>
          <a:p>
            <a:r>
              <a:rPr lang="en-IN" sz="2000" dirty="0">
                <a:solidFill>
                  <a:schemeClr val="bg1"/>
                </a:solidFill>
              </a:rPr>
              <a:t>Unified Mentor Data Science Internship Project</a:t>
            </a:r>
          </a:p>
          <a:p>
            <a:pPr>
              <a:lnSpc>
                <a:spcPct val="150000"/>
              </a:lnSpc>
            </a:pPr>
            <a:r>
              <a:rPr lang="en-IN" b="1" dirty="0">
                <a:solidFill>
                  <a:schemeClr val="bg1"/>
                </a:solidFill>
              </a:rPr>
              <a:t>S Venkata Sai Hemanth Kumar Reddy</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657546"/>
            <a:ext cx="6583680" cy="821933"/>
          </a:xfrm>
        </p:spPr>
        <p:txBody>
          <a:bodyPr/>
          <a:lstStyle/>
          <a:p>
            <a:r>
              <a:rPr lang="en-US" dirty="0"/>
              <a:t>Overview</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399" y="1623317"/>
            <a:ext cx="6873411" cy="4787757"/>
          </a:xfrm>
        </p:spPr>
        <p:txBody>
          <a:bodyPr>
            <a:noAutofit/>
          </a:bodyPr>
          <a:lstStyle/>
          <a:p>
            <a:r>
              <a:rPr lang="en-US" sz="1600" dirty="0"/>
              <a:t>Attrition data provides a comprehensive view of employee turnover within an organization, encompassing essential details such as employee identifiers, reasons for departure, departure dates, tenure, job levels or departments affected, and insights from exit interviews. This data is instrumental in identifying patterns and trends in employee turnover over time, enabling organizations to pinpoint areas of concern and implement targeted retention strategies. By analyzing attrition data, companies can assess the effectiveness of current HR practices, understand the drivers behind employee departures, and mitigate potential talent loss by improving workplace conditions, career development opportunities, and overall employee satisfaction. Moreover, the data facilitates benchmarking against industry norms to gauge competitive positioning and strategic HR planning.</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85627" y="113016"/>
            <a:ext cx="7438490" cy="1006867"/>
          </a:xfrm>
        </p:spPr>
        <p:txBody>
          <a:bodyPr/>
          <a:lstStyle/>
          <a:p>
            <a:r>
              <a:rPr lang="en-US" dirty="0"/>
              <a:t>Tools and Technologies</a:t>
            </a:r>
          </a:p>
        </p:txBody>
      </p:sp>
      <p:sp>
        <p:nvSpPr>
          <p:cNvPr id="5" name="TextBox 4">
            <a:extLst>
              <a:ext uri="{FF2B5EF4-FFF2-40B4-BE49-F238E27FC236}">
                <a16:creationId xmlns:a16="http://schemas.microsoft.com/office/drawing/2014/main" id="{C36D7A23-67CB-9DDC-FEB6-5E8C26CE04B2}"/>
              </a:ext>
            </a:extLst>
          </p:cNvPr>
          <p:cNvSpPr txBox="1"/>
          <p:nvPr/>
        </p:nvSpPr>
        <p:spPr>
          <a:xfrm>
            <a:off x="888394" y="1232899"/>
            <a:ext cx="8280971" cy="2308324"/>
          </a:xfrm>
          <a:prstGeom prst="rect">
            <a:avLst/>
          </a:prstGeom>
          <a:noFill/>
        </p:spPr>
        <p:txBody>
          <a:bodyPr wrap="square" rtlCol="0">
            <a:spAutoFit/>
          </a:bodyPr>
          <a:lstStyle/>
          <a:p>
            <a:pPr>
              <a:lnSpc>
                <a:spcPct val="150000"/>
              </a:lnSpc>
            </a:pPr>
            <a:r>
              <a:rPr lang="en-IN" sz="2800" b="1" dirty="0">
                <a:effectLst/>
                <a:latin typeface="Arial" panose="020B0604020202020204" pitchFamily="34" charset="0"/>
                <a:cs typeface="Arial" panose="020B0604020202020204" pitchFamily="34" charset="0"/>
              </a:rPr>
              <a:t>Language:</a:t>
            </a:r>
            <a:r>
              <a:rPr lang="en-IN" sz="2800" b="0" dirty="0">
                <a:effectLst/>
                <a:latin typeface="Arial" panose="020B0604020202020204" pitchFamily="34" charset="0"/>
                <a:cs typeface="Arial" panose="020B0604020202020204" pitchFamily="34" charset="0"/>
              </a:rPr>
              <a:t> Python</a:t>
            </a:r>
          </a:p>
          <a:p>
            <a:pPr>
              <a:lnSpc>
                <a:spcPct val="150000"/>
              </a:lnSpc>
            </a:pPr>
            <a:r>
              <a:rPr lang="en-IN" sz="2800" b="1" dirty="0">
                <a:effectLst/>
                <a:latin typeface="Arial" panose="020B0604020202020204" pitchFamily="34" charset="0"/>
                <a:cs typeface="Arial" panose="020B0604020202020204" pitchFamily="34" charset="0"/>
              </a:rPr>
              <a:t>Libraries : </a:t>
            </a:r>
            <a:r>
              <a:rPr lang="en-IN" sz="2800" b="0" dirty="0">
                <a:effectLst/>
                <a:latin typeface="Arial" panose="020B0604020202020204" pitchFamily="34" charset="0"/>
                <a:cs typeface="Arial" panose="020B0604020202020204" pitchFamily="34" charset="0"/>
              </a:rPr>
              <a:t>Pandas, NumPy, Matplotlib, Seaborn</a:t>
            </a:r>
          </a:p>
          <a:p>
            <a:pPr>
              <a:lnSpc>
                <a:spcPct val="150000"/>
              </a:lnSpc>
            </a:pPr>
            <a:r>
              <a:rPr lang="en-IN" sz="2800" b="1" dirty="0">
                <a:effectLst/>
                <a:latin typeface="Arial" panose="020B0604020202020204" pitchFamily="34" charset="0"/>
                <a:cs typeface="Arial" panose="020B0604020202020204" pitchFamily="34" charset="0"/>
              </a:rPr>
              <a:t>Environment: </a:t>
            </a:r>
            <a:r>
              <a:rPr lang="en-IN" sz="2800" b="0" dirty="0" err="1">
                <a:effectLst/>
                <a:latin typeface="Arial" panose="020B0604020202020204" pitchFamily="34" charset="0"/>
                <a:cs typeface="Arial" panose="020B0604020202020204" pitchFamily="34" charset="0"/>
              </a:rPr>
              <a:t>Jupyter</a:t>
            </a:r>
            <a:r>
              <a:rPr lang="en-IN" sz="2800" b="0" dirty="0">
                <a:effectLst/>
                <a:latin typeface="Arial" panose="020B0604020202020204" pitchFamily="34" charset="0"/>
                <a:cs typeface="Arial" panose="020B0604020202020204" pitchFamily="34" charset="0"/>
              </a:rPr>
              <a:t> Notebook</a:t>
            </a:r>
          </a:p>
          <a:p>
            <a:endParaRPr lang="en-IN" dirty="0"/>
          </a:p>
        </p:txBody>
      </p:sp>
      <p:pic>
        <p:nvPicPr>
          <p:cNvPr id="1026" name="Picture 2" descr="Python (programming language) - Wikipedia">
            <a:extLst>
              <a:ext uri="{FF2B5EF4-FFF2-40B4-BE49-F238E27FC236}">
                <a16:creationId xmlns:a16="http://schemas.microsoft.com/office/drawing/2014/main" id="{DF1706D0-BCD4-2D7B-9B37-44E5C595D1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394" y="3607898"/>
            <a:ext cx="2038350" cy="22383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C2E6A10-53B3-6B49-BDF7-257EF7928B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6740" y="3541223"/>
            <a:ext cx="1981200" cy="23050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umpy,pandas and data visualisation ...">
            <a:extLst>
              <a:ext uri="{FF2B5EF4-FFF2-40B4-BE49-F238E27FC236}">
                <a16:creationId xmlns:a16="http://schemas.microsoft.com/office/drawing/2014/main" id="{7336A98E-61B9-2D36-202B-BFAACCBFCF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607898"/>
            <a:ext cx="2739775"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11658" y="816017"/>
            <a:ext cx="5362296" cy="612091"/>
          </a:xfrm>
        </p:spPr>
        <p:txBody>
          <a:bodyPr/>
          <a:lstStyle/>
          <a:p>
            <a:r>
              <a:rPr lang="en-IN" b="0" dirty="0">
                <a:effectLst/>
              </a:rPr>
              <a:t>Deliverables: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399" y="1797979"/>
            <a:ext cx="10685125" cy="3431568"/>
          </a:xfrm>
        </p:spPr>
        <p:txBody>
          <a:bodyPr/>
          <a:lstStyle/>
          <a:p>
            <a:pPr marL="342900" indent="-342900">
              <a:lnSpc>
                <a:spcPct val="150000"/>
              </a:lnSpc>
              <a:buFont typeface="Arial" panose="020B0604020202020204" pitchFamily="34" charset="0"/>
              <a:buChar char="•"/>
            </a:pPr>
            <a:r>
              <a:rPr lang="en-US" b="0" dirty="0" err="1">
                <a:solidFill>
                  <a:schemeClr val="tx1"/>
                </a:solidFill>
                <a:effectLst/>
                <a:latin typeface="Arial" panose="020B0604020202020204" pitchFamily="34" charset="0"/>
                <a:cs typeface="Arial" panose="020B0604020202020204" pitchFamily="34" charset="0"/>
              </a:rPr>
              <a:t>Jupyter</a:t>
            </a:r>
            <a:r>
              <a:rPr lang="en-US" b="0" dirty="0">
                <a:solidFill>
                  <a:schemeClr val="tx1"/>
                </a:solidFill>
                <a:effectLst/>
                <a:latin typeface="Arial" panose="020B0604020202020204" pitchFamily="34" charset="0"/>
                <a:cs typeface="Arial" panose="020B0604020202020204" pitchFamily="34" charset="0"/>
              </a:rPr>
              <a:t> Notebook with code and explanations.</a:t>
            </a:r>
          </a:p>
          <a:p>
            <a:pPr marL="342900" indent="-342900">
              <a:lnSpc>
                <a:spcPct val="150000"/>
              </a:lnSpc>
              <a:buFont typeface="Arial" panose="020B0604020202020204" pitchFamily="34" charset="0"/>
              <a:buChar char="•"/>
            </a:pPr>
            <a:r>
              <a:rPr lang="en-US" b="0" dirty="0">
                <a:solidFill>
                  <a:schemeClr val="tx1"/>
                </a:solidFill>
                <a:effectLst/>
                <a:latin typeface="Arial" panose="020B0604020202020204" pitchFamily="34" charset="0"/>
                <a:cs typeface="Arial" panose="020B0604020202020204" pitchFamily="34" charset="0"/>
              </a:rPr>
              <a:t>Visualizations showcasing segmentation and insights.</a:t>
            </a:r>
          </a:p>
          <a:p>
            <a:pPr marL="342900" indent="-342900">
              <a:lnSpc>
                <a:spcPct val="150000"/>
              </a:lnSpc>
              <a:buFont typeface="Arial" panose="020B0604020202020204" pitchFamily="34" charset="0"/>
              <a:buChar char="•"/>
            </a:pPr>
            <a:r>
              <a:rPr lang="en-US" b="0" dirty="0">
                <a:solidFill>
                  <a:schemeClr val="tx1"/>
                </a:solidFill>
                <a:effectLst/>
                <a:latin typeface="Arial" panose="020B0604020202020204" pitchFamily="34" charset="0"/>
                <a:cs typeface="Arial" panose="020B0604020202020204" pitchFamily="34" charset="0"/>
              </a:rPr>
              <a:t>Concise report summarizing analysis and recommendations.</a:t>
            </a:r>
          </a:p>
        </p:txBody>
      </p:sp>
      <p:pic>
        <p:nvPicPr>
          <p:cNvPr id="7" name="Picture 4">
            <a:extLst>
              <a:ext uri="{FF2B5EF4-FFF2-40B4-BE49-F238E27FC236}">
                <a16:creationId xmlns:a16="http://schemas.microsoft.com/office/drawing/2014/main" id="{16D733D5-F253-9A42-D20B-62250119CE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9153" y="4077021"/>
            <a:ext cx="2268448" cy="263925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numpy,pandas and data visualisation ...">
            <a:extLst>
              <a:ext uri="{FF2B5EF4-FFF2-40B4-BE49-F238E27FC236}">
                <a16:creationId xmlns:a16="http://schemas.microsoft.com/office/drawing/2014/main" id="{68E2EF2D-0EBB-01F7-A880-18F2F3481A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806" y="4772577"/>
            <a:ext cx="2110485" cy="2085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914400" y="593377"/>
            <a:ext cx="10511627" cy="608699"/>
          </a:xfrm>
        </p:spPr>
        <p:txBody>
          <a:bodyPr/>
          <a:lstStyle/>
          <a:p>
            <a:br>
              <a:rPr lang="en-IN" sz="3600" b="1" dirty="0"/>
            </a:br>
            <a:br>
              <a:rPr lang="en-IN" sz="3600" b="1" dirty="0"/>
            </a:br>
            <a:r>
              <a:rPr lang="en-IN" sz="3600" b="1" dirty="0"/>
              <a:t>My Dashboards Using Tableau</a:t>
            </a:r>
            <a:endParaRPr lang="en-US" dirty="0"/>
          </a:p>
        </p:txBody>
      </p:sp>
      <p:pic>
        <p:nvPicPr>
          <p:cNvPr id="7" name="Content Placeholder 6">
            <a:extLst>
              <a:ext uri="{FF2B5EF4-FFF2-40B4-BE49-F238E27FC236}">
                <a16:creationId xmlns:a16="http://schemas.microsoft.com/office/drawing/2014/main" id="{D9CF940E-5661-68D9-5B35-0A8828B6611D}"/>
              </a:ext>
            </a:extLst>
          </p:cNvPr>
          <p:cNvPicPr>
            <a:picLocks noGrp="1" noChangeAspect="1"/>
          </p:cNvPicPr>
          <p:nvPr>
            <p:ph sz="quarter" idx="4"/>
          </p:nvPr>
        </p:nvPicPr>
        <p:blipFill>
          <a:blip r:embed="rId3"/>
          <a:stretch>
            <a:fillRect/>
          </a:stretch>
        </p:blipFill>
        <p:spPr>
          <a:xfrm>
            <a:off x="1566790" y="1345914"/>
            <a:ext cx="9652589" cy="5065159"/>
          </a:xfrm>
        </p:spPr>
      </p:pic>
    </p:spTree>
    <p:extLst>
      <p:ext uri="{BB962C8B-B14F-4D97-AF65-F5344CB8AC3E}">
        <p14:creationId xmlns:p14="http://schemas.microsoft.com/office/powerpoint/2010/main" val="1686213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F6F9D90-FEF6-84E3-8667-04F713747DB5}"/>
              </a:ext>
            </a:extLst>
          </p:cNvPr>
          <p:cNvPicPr>
            <a:picLocks noGrp="1" noChangeAspect="1"/>
          </p:cNvPicPr>
          <p:nvPr>
            <p:ph sz="quarter" idx="4"/>
          </p:nvPr>
        </p:nvPicPr>
        <p:blipFill>
          <a:blip r:embed="rId2"/>
          <a:stretch>
            <a:fillRect/>
          </a:stretch>
        </p:blipFill>
        <p:spPr>
          <a:xfrm>
            <a:off x="623851" y="503434"/>
            <a:ext cx="10965397" cy="5815173"/>
          </a:xfrm>
        </p:spPr>
      </p:pic>
    </p:spTree>
    <p:extLst>
      <p:ext uri="{BB962C8B-B14F-4D97-AF65-F5344CB8AC3E}">
        <p14:creationId xmlns:p14="http://schemas.microsoft.com/office/powerpoint/2010/main" val="176649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1"/>
            <a:ext cx="5715000" cy="3136591"/>
          </a:xfrm>
        </p:spPr>
        <p:txBody>
          <a:bodyPr/>
          <a:lstStyle/>
          <a:p>
            <a:r>
              <a:rPr lang="en-US" dirty="0"/>
              <a:t>Thank </a:t>
            </a:r>
            <a:br>
              <a:rPr lang="en-US" dirty="0"/>
            </a:br>
            <a:r>
              <a:rPr lang="en-US" dirty="0"/>
              <a:t>you</a:t>
            </a:r>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{E8BEC361-8D80-4BB0-AB1D-C96A911E28A0}tf78438558_win32</Template>
  <TotalTime>62</TotalTime>
  <Words>195</Words>
  <Application>Microsoft Office PowerPoint</Application>
  <PresentationFormat>Widescreen</PresentationFormat>
  <Paragraphs>16</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Black</vt:lpstr>
      <vt:lpstr>Calibri</vt:lpstr>
      <vt:lpstr>Sabon Next LT</vt:lpstr>
      <vt:lpstr>Custom</vt:lpstr>
      <vt:lpstr>Attrition data</vt:lpstr>
      <vt:lpstr>Overview</vt:lpstr>
      <vt:lpstr>Tools and Technologies</vt:lpstr>
      <vt:lpstr>Deliverables:</vt:lpstr>
      <vt:lpstr>  My Dashboards Using Tableau</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sreedhar sreedhar</dc:creator>
  <cp:lastModifiedBy>sreedhar sreedhar</cp:lastModifiedBy>
  <cp:revision>2</cp:revision>
  <dcterms:created xsi:type="dcterms:W3CDTF">2024-07-17T05:26:16Z</dcterms:created>
  <dcterms:modified xsi:type="dcterms:W3CDTF">2024-07-22T09:13:01Z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