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0" r:id="rId5"/>
    <p:sldId id="259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89" autoAdjust="0"/>
  </p:normalViewPr>
  <p:slideViewPr>
    <p:cSldViewPr>
      <p:cViewPr varScale="1">
        <p:scale>
          <a:sx n="61" d="100"/>
          <a:sy n="61" d="100"/>
        </p:scale>
        <p:origin x="884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dhar sreedhar" userId="07c7b0984392488a" providerId="LiveId" clId="{91A9E4DA-053D-4F4E-A1E3-7C65B3B41C71}"/>
    <pc:docChg chg="custSel delSld modSld">
      <pc:chgData name="sreedhar sreedhar" userId="07c7b0984392488a" providerId="LiveId" clId="{91A9E4DA-053D-4F4E-A1E3-7C65B3B41C71}" dt="2024-07-21T07:11:56.199" v="46" actId="20577"/>
      <pc:docMkLst>
        <pc:docMk/>
      </pc:docMkLst>
      <pc:sldChg chg="modSp mod">
        <pc:chgData name="sreedhar sreedhar" userId="07c7b0984392488a" providerId="LiveId" clId="{91A9E4DA-053D-4F4E-A1E3-7C65B3B41C71}" dt="2024-07-21T07:11:56.199" v="46" actId="20577"/>
        <pc:sldMkLst>
          <pc:docMk/>
          <pc:sldMk cId="435141664" sldId="256"/>
        </pc:sldMkLst>
        <pc:spChg chg="mod">
          <ac:chgData name="sreedhar sreedhar" userId="07c7b0984392488a" providerId="LiveId" clId="{91A9E4DA-053D-4F4E-A1E3-7C65B3B41C71}" dt="2024-07-21T07:11:56.199" v="46" actId="20577"/>
          <ac:spMkLst>
            <pc:docMk/>
            <pc:sldMk cId="435141664" sldId="256"/>
            <ac:spMk id="3" creationId="{00000000-0000-0000-0000-000000000000}"/>
          </ac:spMkLst>
        </pc:spChg>
      </pc:sldChg>
      <pc:sldChg chg="del">
        <pc:chgData name="sreedhar sreedhar" userId="07c7b0984392488a" providerId="LiveId" clId="{91A9E4DA-053D-4F4E-A1E3-7C65B3B41C71}" dt="2024-07-21T07:11:22.949" v="0" actId="47"/>
        <pc:sldMkLst>
          <pc:docMk/>
          <pc:sldMk cId="2637673684" sldId="26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7/21/2024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7/21/2024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7/21/2024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7/21/2024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7/21/2024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7/21/2024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7/21/2024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7/21/2024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7/21/2024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990600"/>
            <a:ext cx="4098175" cy="2726432"/>
          </a:xfrm>
        </p:spPr>
        <p:txBody>
          <a:bodyPr/>
          <a:lstStyle/>
          <a:p>
            <a:r>
              <a:rPr lang="en-US" dirty="0"/>
              <a:t>Heart Disease Diagnostic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345" y="4653136"/>
            <a:ext cx="4680520" cy="1214264"/>
          </a:xfrm>
        </p:spPr>
        <p:txBody>
          <a:bodyPr>
            <a:normAutofit fontScale="92500"/>
          </a:bodyPr>
          <a:lstStyle/>
          <a:p>
            <a:r>
              <a:rPr lang="en-US" dirty="0"/>
              <a:t>Unified mentor Data analytics internship project</a:t>
            </a:r>
          </a:p>
          <a:p>
            <a:r>
              <a:rPr lang="en-US" dirty="0"/>
              <a:t>S Venkata Sai Hemanth </a:t>
            </a:r>
            <a:r>
              <a:rPr lang="en-US" dirty="0" err="1"/>
              <a:t>kumar</a:t>
            </a:r>
            <a:r>
              <a:rPr lang="en-US" dirty="0"/>
              <a:t> </a:t>
            </a:r>
            <a:r>
              <a:rPr lang="en-US" dirty="0" err="1"/>
              <a:t>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828799"/>
            <a:ext cx="10513168" cy="457200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project focuses on performing diagnostic analysis for heart disease using machine learning techniques applied to medical data. The goal is to develop a predictive model that can accurately classify patients based on their health attributes and diagnostic test results, thereby assisting healthcare professionals in early detection and intervention.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43A57-03BF-A15A-8AFC-73BC6C04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700809"/>
            <a:ext cx="9900592" cy="4699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Language:</a:t>
            </a:r>
            <a:r>
              <a:rPr lang="en-IN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Libraries : </a:t>
            </a:r>
            <a:r>
              <a:rPr lang="en-IN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Pandas, NumPy, Matplotlib, Seaborn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Environment: </a:t>
            </a:r>
            <a:r>
              <a:rPr lang="en-IN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IN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</a:p>
          <a:p>
            <a:endParaRPr lang="en-IN" dirty="0"/>
          </a:p>
        </p:txBody>
      </p:sp>
      <p:pic>
        <p:nvPicPr>
          <p:cNvPr id="5" name="Picture 2" descr="Python (programming language) - Wikipedia">
            <a:extLst>
              <a:ext uri="{FF2B5EF4-FFF2-40B4-BE49-F238E27FC236}">
                <a16:creationId xmlns:a16="http://schemas.microsoft.com/office/drawing/2014/main" id="{AE6FE949-7B1E-4235-B8FE-F587A61A1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398" y="4162426"/>
            <a:ext cx="203835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78305331-1718-48FB-4CEC-C18DB1B27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555" y="4129088"/>
            <a:ext cx="19812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numpy,pandas and data visualisation ...">
            <a:extLst>
              <a:ext uri="{FF2B5EF4-FFF2-40B4-BE49-F238E27FC236}">
                <a16:creationId xmlns:a16="http://schemas.microsoft.com/office/drawing/2014/main" id="{3DA394B3-1761-6FBB-1E7A-BCE750FA7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04" y="4162426"/>
            <a:ext cx="27397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effectLst/>
              </a:rPr>
              <a:t>Deliverables: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3392" y="1825624"/>
            <a:ext cx="11017224" cy="457517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Notebook with code and explanations.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Visualizations showcasing segmentation and insights.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Concise report summarizing analysis and recommendations.</a:t>
            </a:r>
          </a:p>
          <a:p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5C1EB5B-06BC-4A52-57B8-08859D2BC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862" y="3619820"/>
            <a:ext cx="2268448" cy="263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numpy,pandas and data visualisation ...">
            <a:extLst>
              <a:ext uri="{FF2B5EF4-FFF2-40B4-BE49-F238E27FC236}">
                <a16:creationId xmlns:a16="http://schemas.microsoft.com/office/drawing/2014/main" id="{E1EBB80B-B35D-3081-0640-36B22502B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515" y="4315376"/>
            <a:ext cx="2110485" cy="208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1384" y="1700808"/>
            <a:ext cx="11089232" cy="469999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Columns: 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age', 'sex', 'cp', '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trestbps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chol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fbs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restecg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thalach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exang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oldpeak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'slope', 'ca', '</a:t>
            </a:r>
            <a:r>
              <a:rPr lang="en-IN" sz="28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thal</a:t>
            </a:r>
            <a:r>
              <a:rPr lang="en-IN" sz="2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', 'target’.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RangeIndex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1025 entries, 0 to 1024</a:t>
            </a:r>
            <a:endParaRPr lang="en-IN" sz="2800" b="0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My Dashboard Using Tableau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E41F4-A320-1869-579A-BD5F67C95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646212"/>
            <a:ext cx="10945216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Vectors &amp; Illustrations for ...">
            <a:extLst>
              <a:ext uri="{FF2B5EF4-FFF2-40B4-BE49-F238E27FC236}">
                <a16:creationId xmlns:a16="http://schemas.microsoft.com/office/drawing/2014/main" id="{9B4F54DD-B2B7-16CA-45C6-9A72684309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36" y="1403771"/>
            <a:ext cx="5749013" cy="405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7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37</TotalTime>
  <Words>155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Franklin Gothic Medium</vt:lpstr>
      <vt:lpstr>Medical Design 16x9</vt:lpstr>
      <vt:lpstr>Heart Disease Diagnostic Analysis</vt:lpstr>
      <vt:lpstr>Overview</vt:lpstr>
      <vt:lpstr>Tools and Technologies</vt:lpstr>
      <vt:lpstr>Deliverables:</vt:lpstr>
      <vt:lpstr>Details of data</vt:lpstr>
      <vt:lpstr>My Dashboard Using Tableau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sreedhar sreedhar</dc:creator>
  <cp:lastModifiedBy>sreedhar sreedhar</cp:lastModifiedBy>
  <cp:revision>1</cp:revision>
  <dcterms:created xsi:type="dcterms:W3CDTF">2024-07-17T11:20:51Z</dcterms:created>
  <dcterms:modified xsi:type="dcterms:W3CDTF">2024-07-21T07:12:09Z</dcterms:modified>
</cp:coreProperties>
</file>