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3600">
                <a:latin typeface="Times New Roman" panose="02020603050405020304" charset="0"/>
              </a:rPr>
              <a:t>References:</a:t>
            </a:r>
            <a:endParaRPr lang="en-IN" altLang="en-US" sz="3600">
              <a:latin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5590"/>
            <a:ext cx="10515600" cy="4631690"/>
          </a:xfrm>
        </p:spPr>
        <p:txBody>
          <a:bodyPr>
            <a:normAutofit lnSpcReduction="20000"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>
                <a:latin typeface="Times New Roman" panose="02020603050405020304" charset="0"/>
              </a:rPr>
              <a:t> </a:t>
            </a:r>
            <a:r>
              <a:rPr lang="en-IN" altLang="en-US" u="sng">
                <a:solidFill>
                  <a:schemeClr val="accent5">
                    <a:lumMod val="75000"/>
                  </a:schemeClr>
                </a:solidFill>
                <a:latin typeface="Times New Roman" panose="02020603050405020304" charset="0"/>
              </a:rPr>
              <a:t>www.ietdl.org</a:t>
            </a:r>
            <a:r>
              <a:rPr lang="en-IN" altLang="en-US">
                <a:latin typeface="Times New Roman" panose="02020603050405020304" charset="0"/>
              </a:rPr>
              <a:t> </a:t>
            </a:r>
            <a:endParaRPr lang="en-IN" altLang="en-US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IN" altLang="en-US" sz="3200">
                <a:latin typeface="Times New Roman" panose="02020603050405020304" charset="0"/>
              </a:rPr>
              <a:t>“Retinal vessel segmentation by imporved matched filtering”</a:t>
            </a:r>
            <a:endParaRPr lang="en-IN" altLang="en-US" sz="32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IN" altLang="en-US">
                <a:latin typeface="Times New Roman" panose="02020603050405020304" charset="0"/>
              </a:rPr>
              <a:t>                                       - </a:t>
            </a:r>
            <a:r>
              <a:rPr lang="en-IN" altLang="en-US" sz="2400">
                <a:latin typeface="Times New Roman" panose="02020603050405020304" charset="0"/>
              </a:rPr>
              <a:t>Jan Odstricilik,  Radim kolar,  Attila Budar</a:t>
            </a:r>
            <a:r>
              <a:rPr lang="en-IN" altLang="en-US">
                <a:latin typeface="Times New Roman" panose="02020603050405020304" charset="0"/>
              </a:rPr>
              <a:t>.</a:t>
            </a:r>
            <a:endParaRPr lang="en-IN" altLang="en-US">
              <a:latin typeface="Times New Roman" panose="02020603050405020304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>
                <a:solidFill>
                  <a:schemeClr val="tx1"/>
                </a:solidFill>
                <a:latin typeface="Times New Roman" panose="02020603050405020304" charset="0"/>
              </a:rPr>
              <a:t> </a:t>
            </a:r>
            <a:r>
              <a:rPr lang="en-IN" altLang="en-US" u="sng">
                <a:solidFill>
                  <a:schemeClr val="accent5">
                    <a:lumMod val="75000"/>
                  </a:schemeClr>
                </a:solidFill>
                <a:latin typeface="Times New Roman" panose="02020603050405020304" charset="0"/>
              </a:rPr>
              <a:t>IEEE Trascation Medical Imaging:</a:t>
            </a:r>
            <a:endParaRPr lang="en-IN" altLang="en-US" u="sng">
              <a:solidFill>
                <a:schemeClr val="accent5">
                  <a:lumMod val="75000"/>
                </a:schemeClr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IN" altLang="en-US">
                <a:latin typeface="Times New Roman" panose="02020603050405020304" charset="0"/>
              </a:rPr>
              <a:t>“Detection of Blood vessel in Retinal Images using Two-dimensional Matched Filter” </a:t>
            </a:r>
            <a:endParaRPr lang="en-IN" altLang="en-US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IN" altLang="en-US">
                <a:latin typeface="Times New Roman" panose="02020603050405020304" charset="0"/>
              </a:rPr>
              <a:t>                                      - </a:t>
            </a:r>
            <a:r>
              <a:rPr lang="en-IN" altLang="en-US" sz="2400">
                <a:latin typeface="Times New Roman" panose="02020603050405020304" charset="0"/>
              </a:rPr>
              <a:t>Subhasis Chaudhuri,  Shankar Chatterjii, Norman Katz.</a:t>
            </a:r>
            <a:endParaRPr lang="en-IN" altLang="en-US" sz="24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IN" altLang="en-US">
                <a:latin typeface="Times New Roman" panose="02020603050405020304" charset="0"/>
              </a:rPr>
              <a:t>               </a:t>
            </a:r>
            <a:endParaRPr lang="en-IN" altLang="en-US">
              <a:latin typeface="Times New Roman" panose="02020603050405020304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>
                <a:latin typeface="Times New Roman" panose="02020603050405020304" charset="0"/>
              </a:rPr>
              <a:t> </a:t>
            </a:r>
            <a:r>
              <a:rPr lang="en-IN" altLang="en-US" u="sng">
                <a:solidFill>
                  <a:schemeClr val="accent5">
                    <a:lumMod val="75000"/>
                  </a:schemeClr>
                </a:solidFill>
                <a:latin typeface="Times New Roman" panose="02020603050405020304" charset="0"/>
              </a:rPr>
              <a:t>Blood Vessel Segmentation from Retinal Images:</a:t>
            </a:r>
            <a:r>
              <a:rPr lang="en-IN" altLang="en-US">
                <a:latin typeface="Times New Roman" panose="02020603050405020304" charset="0"/>
              </a:rPr>
              <a:t>     </a:t>
            </a:r>
            <a:endParaRPr lang="en-IN" altLang="en-US">
              <a:latin typeface="Times New Roman" panose="02020603050405020304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IN" altLang="en-US">
                <a:latin typeface="Times New Roman" panose="02020603050405020304" charset="0"/>
              </a:rPr>
              <a:t>                                      - </a:t>
            </a:r>
            <a:r>
              <a:rPr lang="en-IN" altLang="en-US" sz="2400">
                <a:latin typeface="Times New Roman" panose="02020603050405020304" charset="0"/>
              </a:rPr>
              <a:t>Anil Maharjan</a:t>
            </a:r>
            <a:r>
              <a:rPr lang="en-IN" altLang="en-US">
                <a:latin typeface="Times New Roman" panose="02020603050405020304" charset="0"/>
              </a:rPr>
              <a:t> </a:t>
            </a:r>
            <a:endParaRPr lang="en-IN" altLang="en-US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501</Words>
  <Application>WPS Presentation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SimSun</vt:lpstr>
      <vt:lpstr>Wingdings</vt:lpstr>
      <vt:lpstr>Times New Roman</vt:lpstr>
      <vt:lpstr>Wingdings</vt:lpstr>
      <vt:lpstr>Calibri Light</vt:lpstr>
      <vt:lpstr>Calibri</vt:lpstr>
      <vt:lpstr>Microsoft YaHei</vt:lpstr>
      <vt:lpstr>Office Theme</vt:lpstr>
      <vt:lpstr>PowerPoint 演示文稿</vt:lpstr>
      <vt:lpstr>References: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Hemanth simha</dc:creator>
  <cp:lastModifiedBy>User</cp:lastModifiedBy>
  <cp:revision>2</cp:revision>
  <dcterms:created xsi:type="dcterms:W3CDTF">2017-05-19T03:18:00Z</dcterms:created>
  <dcterms:modified xsi:type="dcterms:W3CDTF">2017-05-19T04:30:12Z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1033-10.2.0.5811</vt:lpwstr>
  </property>
</Properties>
</file>