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42773600" cy="30279975"/>
  <p:notesSz cx="9144000" cy="6858000"/>
  <p:defaultText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72" y="2778"/>
      </p:cViewPr>
      <p:guideLst>
        <p:guide orient="horz" pos="9537"/>
        <p:guide pos="134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8021" y="9406421"/>
            <a:ext cx="36357560" cy="6490568"/>
          </a:xfrm>
        </p:spPr>
        <p:txBody>
          <a:bodyPr/>
          <a:lstStyle/>
          <a:p>
            <a:r>
              <a:rPr lang="en-US" smtClean="0"/>
              <a:t>Click to edit Master title style</a:t>
            </a:r>
            <a:endParaRPr lang="en-IN"/>
          </a:p>
        </p:txBody>
      </p:sp>
      <p:sp>
        <p:nvSpPr>
          <p:cNvPr id="3" name="Subtitle 2"/>
          <p:cNvSpPr>
            <a:spLocks noGrp="1"/>
          </p:cNvSpPr>
          <p:nvPr>
            <p:ph type="subTitle" idx="1"/>
          </p:nvPr>
        </p:nvSpPr>
        <p:spPr>
          <a:xfrm>
            <a:off x="6416040" y="17158652"/>
            <a:ext cx="29941521" cy="7738216"/>
          </a:xfrm>
        </p:spPr>
        <p:txBody>
          <a:bodyPr/>
          <a:lstStyle>
            <a:lvl1pPr marL="0" indent="0" algn="ctr">
              <a:buNone/>
              <a:defRPr>
                <a:solidFill>
                  <a:schemeClr val="tx1">
                    <a:tint val="75000"/>
                  </a:schemeClr>
                </a:solidFill>
              </a:defRPr>
            </a:lvl1pPr>
            <a:lvl2pPr marL="2087209" indent="0" algn="ctr">
              <a:buNone/>
              <a:defRPr>
                <a:solidFill>
                  <a:schemeClr val="tx1">
                    <a:tint val="75000"/>
                  </a:schemeClr>
                </a:solidFill>
              </a:defRPr>
            </a:lvl2pPr>
            <a:lvl3pPr marL="4174419" indent="0" algn="ctr">
              <a:buNone/>
              <a:defRPr>
                <a:solidFill>
                  <a:schemeClr val="tx1">
                    <a:tint val="75000"/>
                  </a:schemeClr>
                </a:solidFill>
              </a:defRPr>
            </a:lvl3pPr>
            <a:lvl4pPr marL="6261628" indent="0" algn="ctr">
              <a:buNone/>
              <a:defRPr>
                <a:solidFill>
                  <a:schemeClr val="tx1">
                    <a:tint val="75000"/>
                  </a:schemeClr>
                </a:solidFill>
              </a:defRPr>
            </a:lvl4pPr>
            <a:lvl5pPr marL="8348838" indent="0" algn="ctr">
              <a:buNone/>
              <a:defRPr>
                <a:solidFill>
                  <a:schemeClr val="tx1">
                    <a:tint val="75000"/>
                  </a:schemeClr>
                </a:solidFill>
              </a:defRPr>
            </a:lvl5pPr>
            <a:lvl6pPr marL="10436047" indent="0" algn="ctr">
              <a:buNone/>
              <a:defRPr>
                <a:solidFill>
                  <a:schemeClr val="tx1">
                    <a:tint val="75000"/>
                  </a:schemeClr>
                </a:solidFill>
              </a:defRPr>
            </a:lvl6pPr>
            <a:lvl7pPr marL="12523257" indent="0" algn="ctr">
              <a:buNone/>
              <a:defRPr>
                <a:solidFill>
                  <a:schemeClr val="tx1">
                    <a:tint val="75000"/>
                  </a:schemeClr>
                </a:solidFill>
              </a:defRPr>
            </a:lvl7pPr>
            <a:lvl8pPr marL="14610466" indent="0" algn="ctr">
              <a:buNone/>
              <a:defRPr>
                <a:solidFill>
                  <a:schemeClr val="tx1">
                    <a:tint val="75000"/>
                  </a:schemeClr>
                </a:solidFill>
              </a:defRPr>
            </a:lvl8pPr>
            <a:lvl9pPr marL="1669767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F28B4A9-61C5-4968-B57E-CBB1144377FE}"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9B5D72-4E0C-4234-B891-9DE5E6FFCE1C}" type="slidenum">
              <a:rPr lang="en-IN" smtClean="0"/>
              <a:t>‹#›</a:t>
            </a:fld>
            <a:endParaRPr lang="en-IN"/>
          </a:p>
        </p:txBody>
      </p:sp>
    </p:spTree>
    <p:extLst>
      <p:ext uri="{BB962C8B-B14F-4D97-AF65-F5344CB8AC3E}">
        <p14:creationId xmlns:p14="http://schemas.microsoft.com/office/powerpoint/2010/main" val="85101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28B4A9-61C5-4968-B57E-CBB1144377FE}"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9B5D72-4E0C-4234-B891-9DE5E6FFCE1C}" type="slidenum">
              <a:rPr lang="en-IN" smtClean="0"/>
              <a:t>‹#›</a:t>
            </a:fld>
            <a:endParaRPr lang="en-IN"/>
          </a:p>
        </p:txBody>
      </p:sp>
    </p:spTree>
    <p:extLst>
      <p:ext uri="{BB962C8B-B14F-4D97-AF65-F5344CB8AC3E}">
        <p14:creationId xmlns:p14="http://schemas.microsoft.com/office/powerpoint/2010/main" val="106331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93773" y="7562989"/>
            <a:ext cx="31864844" cy="16114273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7084381" y="7562989"/>
            <a:ext cx="94896501" cy="161142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28B4A9-61C5-4968-B57E-CBB1144377FE}"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9B5D72-4E0C-4234-B891-9DE5E6FFCE1C}" type="slidenum">
              <a:rPr lang="en-IN" smtClean="0"/>
              <a:t>‹#›</a:t>
            </a:fld>
            <a:endParaRPr lang="en-IN"/>
          </a:p>
        </p:txBody>
      </p:sp>
    </p:spTree>
    <p:extLst>
      <p:ext uri="{BB962C8B-B14F-4D97-AF65-F5344CB8AC3E}">
        <p14:creationId xmlns:p14="http://schemas.microsoft.com/office/powerpoint/2010/main" val="357125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28B4A9-61C5-4968-B57E-CBB1144377FE}"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9B5D72-4E0C-4234-B891-9DE5E6FFCE1C}" type="slidenum">
              <a:rPr lang="en-IN" smtClean="0"/>
              <a:t>‹#›</a:t>
            </a:fld>
            <a:endParaRPr lang="en-IN"/>
          </a:p>
        </p:txBody>
      </p:sp>
    </p:spTree>
    <p:extLst>
      <p:ext uri="{BB962C8B-B14F-4D97-AF65-F5344CB8AC3E}">
        <p14:creationId xmlns:p14="http://schemas.microsoft.com/office/powerpoint/2010/main" val="428855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8820" y="19457690"/>
            <a:ext cx="36357560" cy="6013939"/>
          </a:xfrm>
        </p:spPr>
        <p:txBody>
          <a:bodyPr anchor="t"/>
          <a:lstStyle>
            <a:lvl1pPr algn="l">
              <a:defRPr sz="18300" b="1" cap="all"/>
            </a:lvl1pPr>
          </a:lstStyle>
          <a:p>
            <a:r>
              <a:rPr lang="en-US" smtClean="0"/>
              <a:t>Click to edit Master title style</a:t>
            </a:r>
            <a:endParaRPr lang="en-IN"/>
          </a:p>
        </p:txBody>
      </p:sp>
      <p:sp>
        <p:nvSpPr>
          <p:cNvPr id="3" name="Text Placeholder 2"/>
          <p:cNvSpPr>
            <a:spLocks noGrp="1"/>
          </p:cNvSpPr>
          <p:nvPr>
            <p:ph type="body" idx="1"/>
          </p:nvPr>
        </p:nvSpPr>
        <p:spPr>
          <a:xfrm>
            <a:off x="3378820" y="12833948"/>
            <a:ext cx="36357560" cy="6623742"/>
          </a:xfrm>
        </p:spPr>
        <p:txBody>
          <a:bodyPr anchor="b"/>
          <a:lstStyle>
            <a:lvl1pPr marL="0" indent="0">
              <a:buNone/>
              <a:defRPr sz="9100">
                <a:solidFill>
                  <a:schemeClr val="tx1">
                    <a:tint val="75000"/>
                  </a:schemeClr>
                </a:solidFill>
              </a:defRPr>
            </a:lvl1pPr>
            <a:lvl2pPr marL="2087209" indent="0">
              <a:buNone/>
              <a:defRPr sz="8200">
                <a:solidFill>
                  <a:schemeClr val="tx1">
                    <a:tint val="75000"/>
                  </a:schemeClr>
                </a:solidFill>
              </a:defRPr>
            </a:lvl2pPr>
            <a:lvl3pPr marL="4174419" indent="0">
              <a:buNone/>
              <a:defRPr sz="7300">
                <a:solidFill>
                  <a:schemeClr val="tx1">
                    <a:tint val="75000"/>
                  </a:schemeClr>
                </a:solidFill>
              </a:defRPr>
            </a:lvl3pPr>
            <a:lvl4pPr marL="6261628" indent="0">
              <a:buNone/>
              <a:defRPr sz="6400">
                <a:solidFill>
                  <a:schemeClr val="tx1">
                    <a:tint val="75000"/>
                  </a:schemeClr>
                </a:solidFill>
              </a:defRPr>
            </a:lvl4pPr>
            <a:lvl5pPr marL="8348838" indent="0">
              <a:buNone/>
              <a:defRPr sz="6400">
                <a:solidFill>
                  <a:schemeClr val="tx1">
                    <a:tint val="75000"/>
                  </a:schemeClr>
                </a:solidFill>
              </a:defRPr>
            </a:lvl5pPr>
            <a:lvl6pPr marL="10436047" indent="0">
              <a:buNone/>
              <a:defRPr sz="6400">
                <a:solidFill>
                  <a:schemeClr val="tx1">
                    <a:tint val="75000"/>
                  </a:schemeClr>
                </a:solidFill>
              </a:defRPr>
            </a:lvl6pPr>
            <a:lvl7pPr marL="12523257" indent="0">
              <a:buNone/>
              <a:defRPr sz="6400">
                <a:solidFill>
                  <a:schemeClr val="tx1">
                    <a:tint val="75000"/>
                  </a:schemeClr>
                </a:solidFill>
              </a:defRPr>
            </a:lvl7pPr>
            <a:lvl8pPr marL="14610466" indent="0">
              <a:buNone/>
              <a:defRPr sz="6400">
                <a:solidFill>
                  <a:schemeClr val="tx1">
                    <a:tint val="75000"/>
                  </a:schemeClr>
                </a:solidFill>
              </a:defRPr>
            </a:lvl8pPr>
            <a:lvl9pPr marL="16697676"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28B4A9-61C5-4968-B57E-CBB1144377FE}"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9B5D72-4E0C-4234-B891-9DE5E6FFCE1C}" type="slidenum">
              <a:rPr lang="en-IN" smtClean="0"/>
              <a:t>‹#›</a:t>
            </a:fld>
            <a:endParaRPr lang="en-IN"/>
          </a:p>
        </p:txBody>
      </p:sp>
    </p:spTree>
    <p:extLst>
      <p:ext uri="{BB962C8B-B14F-4D97-AF65-F5344CB8AC3E}">
        <p14:creationId xmlns:p14="http://schemas.microsoft.com/office/powerpoint/2010/main" val="3214841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7084381" y="44067182"/>
            <a:ext cx="63380675" cy="124638545"/>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71177947" y="44067182"/>
            <a:ext cx="63380670" cy="124638545"/>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F28B4A9-61C5-4968-B57E-CBB1144377FE}"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9B5D72-4E0C-4234-B891-9DE5E6FFCE1C}" type="slidenum">
              <a:rPr lang="en-IN" smtClean="0"/>
              <a:t>‹#›</a:t>
            </a:fld>
            <a:endParaRPr lang="en-IN"/>
          </a:p>
        </p:txBody>
      </p:sp>
    </p:spTree>
    <p:extLst>
      <p:ext uri="{BB962C8B-B14F-4D97-AF65-F5344CB8AC3E}">
        <p14:creationId xmlns:p14="http://schemas.microsoft.com/office/powerpoint/2010/main" val="421682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8680" y="1212604"/>
            <a:ext cx="38496241" cy="5046662"/>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2138681" y="6777951"/>
            <a:ext cx="18899101"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8681" y="9602678"/>
            <a:ext cx="18899101"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21728396" y="6777951"/>
            <a:ext cx="18906526"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28396" y="9602678"/>
            <a:ext cx="18906526"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F28B4A9-61C5-4968-B57E-CBB1144377FE}"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9B5D72-4E0C-4234-B891-9DE5E6FFCE1C}" type="slidenum">
              <a:rPr lang="en-IN" smtClean="0"/>
              <a:t>‹#›</a:t>
            </a:fld>
            <a:endParaRPr lang="en-IN"/>
          </a:p>
        </p:txBody>
      </p:sp>
    </p:spTree>
    <p:extLst>
      <p:ext uri="{BB962C8B-B14F-4D97-AF65-F5344CB8AC3E}">
        <p14:creationId xmlns:p14="http://schemas.microsoft.com/office/powerpoint/2010/main" val="2703919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F28B4A9-61C5-4968-B57E-CBB1144377FE}"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9B5D72-4E0C-4234-B891-9DE5E6FFCE1C}" type="slidenum">
              <a:rPr lang="en-IN" smtClean="0"/>
              <a:t>‹#›</a:t>
            </a:fld>
            <a:endParaRPr lang="en-IN"/>
          </a:p>
        </p:txBody>
      </p:sp>
    </p:spTree>
    <p:extLst>
      <p:ext uri="{BB962C8B-B14F-4D97-AF65-F5344CB8AC3E}">
        <p14:creationId xmlns:p14="http://schemas.microsoft.com/office/powerpoint/2010/main" val="343224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8B4A9-61C5-4968-B57E-CBB1144377FE}"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9B5D72-4E0C-4234-B891-9DE5E6FFCE1C}" type="slidenum">
              <a:rPr lang="en-IN" smtClean="0"/>
              <a:t>‹#›</a:t>
            </a:fld>
            <a:endParaRPr lang="en-IN"/>
          </a:p>
        </p:txBody>
      </p:sp>
    </p:spTree>
    <p:extLst>
      <p:ext uri="{BB962C8B-B14F-4D97-AF65-F5344CB8AC3E}">
        <p14:creationId xmlns:p14="http://schemas.microsoft.com/office/powerpoint/2010/main" val="23256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8683" y="1205592"/>
            <a:ext cx="14072219" cy="5130774"/>
          </a:xfrm>
        </p:spPr>
        <p:txBody>
          <a:bodyPr anchor="b"/>
          <a:lstStyle>
            <a:lvl1pPr algn="l">
              <a:defRPr sz="9100" b="1"/>
            </a:lvl1pPr>
          </a:lstStyle>
          <a:p>
            <a:r>
              <a:rPr lang="en-US" smtClean="0"/>
              <a:t>Click to edit Master title style</a:t>
            </a:r>
            <a:endParaRPr lang="en-IN"/>
          </a:p>
        </p:txBody>
      </p:sp>
      <p:sp>
        <p:nvSpPr>
          <p:cNvPr id="3" name="Content Placeholder 2"/>
          <p:cNvSpPr>
            <a:spLocks noGrp="1"/>
          </p:cNvSpPr>
          <p:nvPr>
            <p:ph idx="1"/>
          </p:nvPr>
        </p:nvSpPr>
        <p:spPr>
          <a:xfrm>
            <a:off x="16723290" y="1205594"/>
            <a:ext cx="23911630"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2138683" y="6336368"/>
            <a:ext cx="14072219" cy="20712346"/>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28B4A9-61C5-4968-B57E-CBB1144377FE}"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9B5D72-4E0C-4234-B891-9DE5E6FFCE1C}" type="slidenum">
              <a:rPr lang="en-IN" smtClean="0"/>
              <a:t>‹#›</a:t>
            </a:fld>
            <a:endParaRPr lang="en-IN"/>
          </a:p>
        </p:txBody>
      </p:sp>
    </p:spTree>
    <p:extLst>
      <p:ext uri="{BB962C8B-B14F-4D97-AF65-F5344CB8AC3E}">
        <p14:creationId xmlns:p14="http://schemas.microsoft.com/office/powerpoint/2010/main" val="233420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3926" y="21195982"/>
            <a:ext cx="25664160" cy="2502306"/>
          </a:xfrm>
        </p:spPr>
        <p:txBody>
          <a:bodyPr anchor="b"/>
          <a:lstStyle>
            <a:lvl1pPr algn="l">
              <a:defRPr sz="9100" b="1"/>
            </a:lvl1pPr>
          </a:lstStyle>
          <a:p>
            <a:r>
              <a:rPr lang="en-US" smtClean="0"/>
              <a:t>Click to edit Master title style</a:t>
            </a:r>
            <a:endParaRPr lang="en-IN"/>
          </a:p>
        </p:txBody>
      </p:sp>
      <p:sp>
        <p:nvSpPr>
          <p:cNvPr id="3" name="Picture Placeholder 2"/>
          <p:cNvSpPr>
            <a:spLocks noGrp="1"/>
          </p:cNvSpPr>
          <p:nvPr>
            <p:ph type="pic" idx="1"/>
          </p:nvPr>
        </p:nvSpPr>
        <p:spPr>
          <a:xfrm>
            <a:off x="8383926" y="2705572"/>
            <a:ext cx="25664160" cy="18167985"/>
          </a:xfrm>
        </p:spPr>
        <p:txBody>
          <a:bodyPr/>
          <a:lstStyle>
            <a:lvl1pPr marL="0" indent="0">
              <a:buNone/>
              <a:defRPr sz="14600"/>
            </a:lvl1pPr>
            <a:lvl2pPr marL="2087209" indent="0">
              <a:buNone/>
              <a:defRPr sz="12800"/>
            </a:lvl2pPr>
            <a:lvl3pPr marL="4174419" indent="0">
              <a:buNone/>
              <a:defRPr sz="11000"/>
            </a:lvl3pPr>
            <a:lvl4pPr marL="6261628" indent="0">
              <a:buNone/>
              <a:defRPr sz="9100"/>
            </a:lvl4pPr>
            <a:lvl5pPr marL="8348838" indent="0">
              <a:buNone/>
              <a:defRPr sz="9100"/>
            </a:lvl5pPr>
            <a:lvl6pPr marL="10436047" indent="0">
              <a:buNone/>
              <a:defRPr sz="9100"/>
            </a:lvl6pPr>
            <a:lvl7pPr marL="12523257" indent="0">
              <a:buNone/>
              <a:defRPr sz="9100"/>
            </a:lvl7pPr>
            <a:lvl8pPr marL="14610466" indent="0">
              <a:buNone/>
              <a:defRPr sz="9100"/>
            </a:lvl8pPr>
            <a:lvl9pPr marL="16697676" indent="0">
              <a:buNone/>
              <a:defRPr sz="9100"/>
            </a:lvl9pPr>
          </a:lstStyle>
          <a:p>
            <a:endParaRPr lang="en-IN"/>
          </a:p>
        </p:txBody>
      </p:sp>
      <p:sp>
        <p:nvSpPr>
          <p:cNvPr id="4" name="Text Placeholder 3"/>
          <p:cNvSpPr>
            <a:spLocks noGrp="1"/>
          </p:cNvSpPr>
          <p:nvPr>
            <p:ph type="body" sz="half" idx="2"/>
          </p:nvPr>
        </p:nvSpPr>
        <p:spPr>
          <a:xfrm>
            <a:off x="8383926" y="23698288"/>
            <a:ext cx="25664160" cy="3553689"/>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28B4A9-61C5-4968-B57E-CBB1144377FE}"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9B5D72-4E0C-4234-B891-9DE5E6FFCE1C}" type="slidenum">
              <a:rPr lang="en-IN" smtClean="0"/>
              <a:t>‹#›</a:t>
            </a:fld>
            <a:endParaRPr lang="en-IN"/>
          </a:p>
        </p:txBody>
      </p:sp>
    </p:spTree>
    <p:extLst>
      <p:ext uri="{BB962C8B-B14F-4D97-AF65-F5344CB8AC3E}">
        <p14:creationId xmlns:p14="http://schemas.microsoft.com/office/powerpoint/2010/main" val="1863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8680" y="1212604"/>
            <a:ext cx="38496241" cy="5046662"/>
          </a:xfrm>
          <a:prstGeom prst="rect">
            <a:avLst/>
          </a:prstGeom>
        </p:spPr>
        <p:txBody>
          <a:bodyPr vert="horz" lIns="417442" tIns="208721" rIns="417442" bIns="20872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2138680" y="7065330"/>
            <a:ext cx="38496241" cy="19983384"/>
          </a:xfrm>
          <a:prstGeom prst="rect">
            <a:avLst/>
          </a:prstGeom>
        </p:spPr>
        <p:txBody>
          <a:bodyPr vert="horz" lIns="417442" tIns="208721" rIns="417442" bIns="20872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2138681" y="28065054"/>
            <a:ext cx="9980507" cy="1612128"/>
          </a:xfrm>
          <a:prstGeom prst="rect">
            <a:avLst/>
          </a:prstGeom>
        </p:spPr>
        <p:txBody>
          <a:bodyPr vert="horz" lIns="417442" tIns="208721" rIns="417442" bIns="208721" rtlCol="0" anchor="ctr"/>
          <a:lstStyle>
            <a:lvl1pPr algn="l">
              <a:defRPr sz="5500">
                <a:solidFill>
                  <a:schemeClr val="tx1">
                    <a:tint val="75000"/>
                  </a:schemeClr>
                </a:solidFill>
              </a:defRPr>
            </a:lvl1pPr>
          </a:lstStyle>
          <a:p>
            <a:fld id="{0F28B4A9-61C5-4968-B57E-CBB1144377FE}" type="datetimeFigureOut">
              <a:rPr lang="en-IN" smtClean="0"/>
              <a:t>18-01-2024</a:t>
            </a:fld>
            <a:endParaRPr lang="en-IN"/>
          </a:p>
        </p:txBody>
      </p:sp>
      <p:sp>
        <p:nvSpPr>
          <p:cNvPr id="5" name="Footer Placeholder 4"/>
          <p:cNvSpPr>
            <a:spLocks noGrp="1"/>
          </p:cNvSpPr>
          <p:nvPr>
            <p:ph type="ftr" sz="quarter" idx="3"/>
          </p:nvPr>
        </p:nvSpPr>
        <p:spPr>
          <a:xfrm>
            <a:off x="14614314" y="28065054"/>
            <a:ext cx="13544974" cy="1612128"/>
          </a:xfrm>
          <a:prstGeom prst="rect">
            <a:avLst/>
          </a:prstGeom>
        </p:spPr>
        <p:txBody>
          <a:bodyPr vert="horz" lIns="417442" tIns="208721" rIns="417442" bIns="208721" rtlCol="0" anchor="ctr"/>
          <a:lstStyle>
            <a:lvl1pPr algn="ctr">
              <a:defRPr sz="5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654414" y="28065054"/>
            <a:ext cx="9980507" cy="1612128"/>
          </a:xfrm>
          <a:prstGeom prst="rect">
            <a:avLst/>
          </a:prstGeom>
        </p:spPr>
        <p:txBody>
          <a:bodyPr vert="horz" lIns="417442" tIns="208721" rIns="417442" bIns="208721" rtlCol="0" anchor="ctr"/>
          <a:lstStyle>
            <a:lvl1pPr algn="r">
              <a:defRPr sz="5500">
                <a:solidFill>
                  <a:schemeClr val="tx1">
                    <a:tint val="75000"/>
                  </a:schemeClr>
                </a:solidFill>
              </a:defRPr>
            </a:lvl1pPr>
          </a:lstStyle>
          <a:p>
            <a:fld id="{859B5D72-4E0C-4234-B891-9DE5E6FFCE1C}" type="slidenum">
              <a:rPr lang="en-IN" smtClean="0"/>
              <a:t>‹#›</a:t>
            </a:fld>
            <a:endParaRPr lang="en-IN"/>
          </a:p>
        </p:txBody>
      </p:sp>
    </p:spTree>
    <p:extLst>
      <p:ext uri="{BB962C8B-B14F-4D97-AF65-F5344CB8AC3E}">
        <p14:creationId xmlns:p14="http://schemas.microsoft.com/office/powerpoint/2010/main" val="1613407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419" rtl="0" eaLnBrk="1" latinLnBrk="0" hangingPunct="1">
        <a:spcBef>
          <a:spcPct val="0"/>
        </a:spcBef>
        <a:buNone/>
        <a:defRPr sz="20100" kern="1200">
          <a:solidFill>
            <a:schemeClr val="tx1"/>
          </a:solidFill>
          <a:latin typeface="+mj-lt"/>
          <a:ea typeface="+mj-ea"/>
          <a:cs typeface="+mj-cs"/>
        </a:defRPr>
      </a:lvl1pPr>
    </p:titleStyle>
    <p:bodyStyle>
      <a:lvl1pPr marL="1565407" indent="-1565407" algn="l" defTabSz="4174419"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1715" indent="-1304506" algn="l" defTabSz="4174419"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18024" indent="-1043605" algn="l" defTabSz="4174419"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5233"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244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7965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686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407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1280"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8888" y="13483803"/>
            <a:ext cx="8928992" cy="6555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20504" y="522363"/>
            <a:ext cx="41548616" cy="43204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rPr>
              <a:t>CO2 Emission Versus GDP Per Capita of Finland</a:t>
            </a:r>
          </a:p>
          <a:p>
            <a:pPr algn="ctr"/>
            <a:r>
              <a:rPr lang="en-US" sz="3600" b="1" dirty="0" smtClean="0">
                <a:solidFill>
                  <a:schemeClr val="tx1"/>
                </a:solidFill>
              </a:rPr>
              <a:t>S</a:t>
            </a:r>
            <a:r>
              <a:rPr lang="en-US" sz="3600" dirty="0" smtClean="0">
                <a:solidFill>
                  <a:schemeClr val="tx1"/>
                </a:solidFill>
              </a:rPr>
              <a:t>tudent Name-  Hemanth Tak</a:t>
            </a:r>
          </a:p>
          <a:p>
            <a:pPr algn="ctr"/>
            <a:r>
              <a:rPr lang="en-US" sz="3600" dirty="0" smtClean="0">
                <a:solidFill>
                  <a:schemeClr val="tx1"/>
                </a:solidFill>
              </a:rPr>
              <a:t>Student ID- 22073706</a:t>
            </a:r>
            <a:endParaRPr lang="en-IN" sz="3600" dirty="0">
              <a:solidFill>
                <a:schemeClr val="tx1"/>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264" y="5562923"/>
            <a:ext cx="11449272" cy="7920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568" y="13483803"/>
            <a:ext cx="11953328" cy="5566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076" y="19016925"/>
            <a:ext cx="18727277"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1296568" y="5850955"/>
            <a:ext cx="6048672" cy="66967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Introduction</a:t>
            </a:r>
          </a:p>
          <a:p>
            <a:pPr algn="just"/>
            <a:r>
              <a:rPr lang="en-US" sz="3600" dirty="0" smtClean="0">
                <a:solidFill>
                  <a:schemeClr val="tx1"/>
                </a:solidFill>
              </a:rPr>
              <a:t>An economic development of nation is deeply associated with the emission of gases responsible for degrading the environment. The purpose of this study is to conduct a critical evaluation between GDP per capita of Finland and CO2 emission. </a:t>
            </a:r>
            <a:r>
              <a:rPr lang="en-US" sz="3600" b="1" dirty="0" smtClean="0">
                <a:solidFill>
                  <a:schemeClr val="tx1"/>
                </a:solidFill>
              </a:rPr>
              <a:t> </a:t>
            </a:r>
            <a:endParaRPr lang="en-IN" sz="3600" b="1" dirty="0">
              <a:solidFill>
                <a:schemeClr val="tx1"/>
              </a:solidFill>
            </a:endParaRPr>
          </a:p>
        </p:txBody>
      </p:sp>
      <p:sp>
        <p:nvSpPr>
          <p:cNvPr id="6" name="Rounded Rectangle 5"/>
          <p:cNvSpPr/>
          <p:nvPr/>
        </p:nvSpPr>
        <p:spPr>
          <a:xfrm>
            <a:off x="19010536" y="6210995"/>
            <a:ext cx="20090232" cy="67687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CO2 Emission versus GDP per capita of Finland</a:t>
            </a:r>
          </a:p>
          <a:p>
            <a:pPr algn="just"/>
            <a:r>
              <a:rPr lang="en-US" sz="4400" i="1" dirty="0" smtClean="0">
                <a:solidFill>
                  <a:schemeClr val="tx1"/>
                </a:solidFill>
              </a:rPr>
              <a:t>The relationship between carbon dioxide (CO2) emissions and GDP per capita can provide insights into a country's economic and environmental performance. Typically, this analysis helps assess the efficiency of an economy in terms of resource use and environmental impact. The similar pattern has been observed in its visualization presented in the scattered form. Finland has experienced a trend of decoupling economic growth from CO2 emissions. This means that its economies are growing without a corresponding increase in greenhouse gas emissions.</a:t>
            </a:r>
            <a:endParaRPr lang="en-IN" sz="4400" i="1" dirty="0">
              <a:solidFill>
                <a:schemeClr val="tx1"/>
              </a:solidFill>
            </a:endParaRPr>
          </a:p>
        </p:txBody>
      </p:sp>
      <p:sp>
        <p:nvSpPr>
          <p:cNvPr id="7" name="Rounded Rectangle 6"/>
          <p:cNvSpPr/>
          <p:nvPr/>
        </p:nvSpPr>
        <p:spPr>
          <a:xfrm>
            <a:off x="1008536" y="24933075"/>
            <a:ext cx="40324480" cy="25202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tx1"/>
                </a:solidFill>
              </a:rPr>
              <a:t>Conclusion</a:t>
            </a:r>
          </a:p>
          <a:p>
            <a:r>
              <a:rPr lang="en-US" sz="4000" i="1" dirty="0" smtClean="0">
                <a:solidFill>
                  <a:schemeClr val="tx1"/>
                </a:solidFill>
              </a:rPr>
              <a:t>Based-on the various studies, it has been concluded that GDP growth of a nation is not always a cause for excessive CO2 emission and Finland has proved this theory with its efficient administration. Finland has successfully impose control over its environment which have been revealed from various outcomes in the form of visualization. </a:t>
            </a:r>
            <a:endParaRPr lang="en-IN" sz="4000" i="1" dirty="0">
              <a:solidFill>
                <a:schemeClr val="tx1"/>
              </a:solidFill>
            </a:endParaRPr>
          </a:p>
        </p:txBody>
      </p:sp>
      <p:sp>
        <p:nvSpPr>
          <p:cNvPr id="13" name="Rounded Rectangle 12"/>
          <p:cNvSpPr/>
          <p:nvPr/>
        </p:nvSpPr>
        <p:spPr>
          <a:xfrm>
            <a:off x="1332572" y="28029419"/>
            <a:ext cx="40324480" cy="18362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err="1" smtClean="0">
                <a:solidFill>
                  <a:schemeClr val="tx1"/>
                </a:solidFill>
              </a:rPr>
              <a:t>Github</a:t>
            </a:r>
            <a:r>
              <a:rPr lang="en-US" sz="4400" b="1" dirty="0" smtClean="0">
                <a:solidFill>
                  <a:schemeClr val="tx1"/>
                </a:solidFill>
              </a:rPr>
              <a:t> Source: </a:t>
            </a:r>
            <a:r>
              <a:rPr lang="en-US" sz="4400" dirty="0" smtClean="0">
                <a:solidFill>
                  <a:schemeClr val="tx1"/>
                </a:solidFill>
              </a:rPr>
              <a:t>https://github.com/Hemanthtak2000/Applied-Data-Science-1.git </a:t>
            </a:r>
            <a:endParaRPr lang="en-IN" sz="4400" dirty="0">
              <a:solidFill>
                <a:schemeClr val="tx1"/>
              </a:solidFill>
            </a:endParaRPr>
          </a:p>
        </p:txBody>
      </p:sp>
      <p:sp>
        <p:nvSpPr>
          <p:cNvPr id="8" name="Rounded Rectangle 7"/>
          <p:cNvSpPr/>
          <p:nvPr/>
        </p:nvSpPr>
        <p:spPr>
          <a:xfrm>
            <a:off x="12889856" y="14203883"/>
            <a:ext cx="9289032" cy="43924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CO2 Emissions</a:t>
            </a:r>
          </a:p>
          <a:p>
            <a:r>
              <a:rPr lang="en-US" sz="3600" i="1" dirty="0" smtClean="0">
                <a:solidFill>
                  <a:schemeClr val="tx1"/>
                </a:solidFill>
              </a:rPr>
              <a:t>Based-on the visual of CO2 emission versus year, it has been found that Finland has successfully controlled the emission of carbon dioxide in its environment with increasing number of years. By the year 2020, it has been reduced to the minimum level.</a:t>
            </a:r>
            <a:r>
              <a:rPr lang="en-US" sz="3600" b="1" i="1" dirty="0" smtClean="0">
                <a:solidFill>
                  <a:schemeClr val="tx1"/>
                </a:solidFill>
              </a:rPr>
              <a:t> </a:t>
            </a:r>
            <a:endParaRPr lang="en-IN" sz="3600" b="1" i="1" dirty="0">
              <a:solidFill>
                <a:schemeClr val="tx1"/>
              </a:solidFill>
            </a:endParaRPr>
          </a:p>
        </p:txBody>
      </p:sp>
      <p:sp>
        <p:nvSpPr>
          <p:cNvPr id="15" name="Rounded Rectangle 14"/>
          <p:cNvSpPr/>
          <p:nvPr/>
        </p:nvSpPr>
        <p:spPr>
          <a:xfrm>
            <a:off x="31107880" y="13483803"/>
            <a:ext cx="7992888" cy="63367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K-Cluster Means of CO2 Emission versus GDP</a:t>
            </a:r>
          </a:p>
          <a:p>
            <a:r>
              <a:rPr lang="en-US" sz="4000" i="1" dirty="0" smtClean="0">
                <a:solidFill>
                  <a:schemeClr val="tx1"/>
                </a:solidFill>
              </a:rPr>
              <a:t>From visualization,  a distinct form of scaling as well as measurement become evident that mention about the CO2 emission interrelating with GDP per capita of Finland.</a:t>
            </a:r>
            <a:r>
              <a:rPr lang="en-US" sz="4400" dirty="0" smtClean="0">
                <a:solidFill>
                  <a:schemeClr val="tx1"/>
                </a:solidFill>
              </a:rPr>
              <a:t> </a:t>
            </a:r>
            <a:r>
              <a:rPr lang="en-US" sz="4000" dirty="0" smtClean="0">
                <a:solidFill>
                  <a:schemeClr val="tx1"/>
                </a:solidFill>
              </a:rPr>
              <a:t>Different clusters are presented by different quadrant using K-cluster mean technique.</a:t>
            </a:r>
            <a:endParaRPr lang="en-IN" sz="4000" dirty="0">
              <a:solidFill>
                <a:schemeClr val="tx1"/>
              </a:solidFill>
            </a:endParaRPr>
          </a:p>
        </p:txBody>
      </p:sp>
      <p:sp>
        <p:nvSpPr>
          <p:cNvPr id="16" name="Rounded Rectangle 15"/>
          <p:cNvSpPr/>
          <p:nvPr/>
        </p:nvSpPr>
        <p:spPr>
          <a:xfrm>
            <a:off x="19658608" y="20039606"/>
            <a:ext cx="19442160" cy="43924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CO2 Emissions Forecast of Finland</a:t>
            </a:r>
          </a:p>
          <a:p>
            <a:r>
              <a:rPr lang="en-US" sz="4000" i="1" dirty="0" smtClean="0">
                <a:solidFill>
                  <a:schemeClr val="tx1"/>
                </a:solidFill>
              </a:rPr>
              <a:t>By</a:t>
            </a:r>
            <a:r>
              <a:rPr lang="en-US" sz="4400" b="1" i="1" dirty="0" smtClean="0">
                <a:solidFill>
                  <a:schemeClr val="tx1"/>
                </a:solidFill>
              </a:rPr>
              <a:t> </a:t>
            </a:r>
            <a:r>
              <a:rPr lang="en-US" sz="4000" i="1" dirty="0" smtClean="0">
                <a:solidFill>
                  <a:schemeClr val="tx1"/>
                </a:solidFill>
              </a:rPr>
              <a:t>looking</a:t>
            </a:r>
            <a:r>
              <a:rPr lang="en-US" sz="4400" b="1" i="1" dirty="0">
                <a:solidFill>
                  <a:schemeClr val="tx1"/>
                </a:solidFill>
              </a:rPr>
              <a:t> </a:t>
            </a:r>
            <a:r>
              <a:rPr lang="en-US" sz="4000" i="1" dirty="0" smtClean="0">
                <a:solidFill>
                  <a:schemeClr val="tx1"/>
                </a:solidFill>
              </a:rPr>
              <a:t>at the CO2 emission in metric tons, the visuals of prediction become so clear that exhibited an optimistic results in controlling the pollution happening in the environment. The prediction has been done till the year 2030 where the last records are also considered for evaluation. The CO2 emission is gradually declining and it will remain continued even in the coming years. </a:t>
            </a:r>
            <a:endParaRPr lang="en-US" sz="4400" b="1" i="1" dirty="0" smtClean="0">
              <a:solidFill>
                <a:schemeClr val="tx1"/>
              </a:solidFill>
            </a:endParaRPr>
          </a:p>
          <a:p>
            <a:pPr algn="ctr"/>
            <a:endParaRPr lang="en-IN" sz="4400" b="1" dirty="0">
              <a:solidFill>
                <a:schemeClr val="tx1"/>
              </a:solidFill>
            </a:endParaRPr>
          </a:p>
        </p:txBody>
      </p:sp>
    </p:spTree>
    <p:extLst>
      <p:ext uri="{BB962C8B-B14F-4D97-AF65-F5344CB8AC3E}">
        <p14:creationId xmlns:p14="http://schemas.microsoft.com/office/powerpoint/2010/main" val="1542884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382</Words>
  <Application>Microsoft Office PowerPoint</Application>
  <PresentationFormat>Custom</PresentationFormat>
  <Paragraphs>16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 GDP Capita of Finland</dc:title>
  <dc:creator>ucentricpc@outlook.com</dc:creator>
  <cp:lastModifiedBy>ucentricpc@outlook.com</cp:lastModifiedBy>
  <cp:revision>11</cp:revision>
  <dcterms:created xsi:type="dcterms:W3CDTF">2024-01-18T12:36:17Z</dcterms:created>
  <dcterms:modified xsi:type="dcterms:W3CDTF">2024-01-18T13:29:15Z</dcterms:modified>
</cp:coreProperties>
</file>