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.thompson@netcorp.com" TargetMode="External"/><Relationship Id="rId3" Type="http://schemas.openxmlformats.org/officeDocument/2006/relationships/hyperlink" Target="mailto:m.chen@netcorp.com" TargetMode="External"/><Relationship Id="rId4" Type="http://schemas.openxmlformats.org/officeDocument/2006/relationships/hyperlink" Target="mailto:aisha.rahman@netcorp.com" TargetMode="External"/><Relationship Id="rId5" Type="http://schemas.openxmlformats.org/officeDocument/2006/relationships/hyperlink" Target="mailto:priya.desai@netcorp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[REDACTED]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Internal Team Reviews and Updates</a:t>
            </a:r>
            <a:endParaRPr lang="en-IN"/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IN" sz="1000"/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Sarah Thompson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2"/>
                        </a:rPr>
                        <a:t>sarah.thompson@cadence.com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2023-06-01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Michael Chen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3"/>
                        </a:rPr>
                        <a:t>m.chen@cadence.com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2023-12-03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Updated IP addressing scheme and VLAN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Aisha Rahman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4"/>
                        </a:rPr>
                        <a:t>aisha.rahman@cadence.com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2024-05-07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IN" sz="1000"/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Priya Desai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5"/>
                        </a:rPr>
                        <a:t>priya.desai@cadence.com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2024-10-15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