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adc973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adc973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adc973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fadc973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c6705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c6705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9eca9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f9eca9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/>
          <p:cNvPicPr preferRelativeResize="0"/>
          <p:nvPr/>
        </p:nvPicPr>
        <p:blipFill rotWithShape="1">
          <a:blip r:embed="rId2">
            <a:alphaModFix/>
          </a:blip>
          <a:srcRect b="-5557" l="6708" r="27713" t="-19614"/>
          <a:stretch/>
        </p:blipFill>
        <p:spPr>
          <a:xfrm>
            <a:off x="0" y="-50"/>
            <a:ext cx="4665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0" y="0"/>
            <a:ext cx="46653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2" name="Google Shape;11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3" name="Google Shape;12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7800" y="1037750"/>
            <a:ext cx="76884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748400" y="466450"/>
            <a:ext cx="70212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0"/>
          <p:cNvGrpSpPr/>
          <p:nvPr/>
        </p:nvGrpSpPr>
        <p:grpSpPr>
          <a:xfrm>
            <a:off x="906592" y="1121130"/>
            <a:ext cx="745763" cy="45826"/>
            <a:chOff x="4580561" y="2589004"/>
            <a:chExt cx="1064464" cy="25200"/>
          </a:xfrm>
        </p:grpSpPr>
        <p:sp>
          <p:nvSpPr>
            <p:cNvPr id="88" name="Google Shape;88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729450" y="1322450"/>
            <a:ext cx="7622100" cy="1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Smart Home Energy Management System Using IoT and Big Data Analytics Approach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5627350" y="2760350"/>
            <a:ext cx="33921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 Hemanth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S7 D 53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02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 b="0"/>
          </a:p>
        </p:txBody>
      </p:sp>
      <p:sp>
        <p:nvSpPr>
          <p:cNvPr id="193" name="Google Shape;193;p26"/>
          <p:cNvSpPr txBox="1"/>
          <p:nvPr/>
        </p:nvSpPr>
        <p:spPr>
          <a:xfrm>
            <a:off x="5185575" y="157775"/>
            <a:ext cx="35553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MQTT Server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lphaL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Consist of MQTT Broker and Client.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Analytics Engine server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lphaL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Intelligence software tool was utilized to make smart decisions from the received Big Data.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lphaL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measured data is sorted and classified based on temperature, humidity and power consumption per house.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lphaLcPeriod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This classification is used to generate reports, graphs, and charts that identify the consumption pattern of the houses in a residential area.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730000" y="1318650"/>
            <a:ext cx="35808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03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Application Module</a:t>
            </a:r>
            <a:endParaRPr b="0"/>
          </a:p>
        </p:txBody>
      </p:sp>
      <p:sp>
        <p:nvSpPr>
          <p:cNvPr id="199" name="Google Shape;199;p27"/>
          <p:cNvSpPr txBox="1"/>
          <p:nvPr/>
        </p:nvSpPr>
        <p:spPr>
          <a:xfrm>
            <a:off x="5122425" y="827400"/>
            <a:ext cx="34887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mobile user interface for the clients.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It displays the generated graphs, charts, and reports to end users.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Monitoring power consumption data of each house device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Remote control services (ON/OFF) for house devices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82050" y="417375"/>
            <a:ext cx="70212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 b="0"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101" y="1293775"/>
            <a:ext cx="6444551" cy="35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Conclusion.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proposed work is set to open new avenues for smart energy management on IoT and Big Data platform.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system empowers users to remotely monitor and control the devices.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29450" y="2078875"/>
            <a:ext cx="7688700" cy="24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>
                <a:solidFill>
                  <a:schemeClr val="accent5"/>
                </a:solidFill>
              </a:rPr>
              <a:t>“Design and implementation of building energy monitoring and management system based on wireless sensor networks,” 2015 Tenth International Conference on Computer Engineering &amp; Systems (ICCES), Cairo, 2015, pp. 230-233.</a:t>
            </a:r>
            <a:endParaRPr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>
                <a:solidFill>
                  <a:schemeClr val="accent5"/>
                </a:solidFill>
              </a:rPr>
              <a:t>J. Han, C. s. Choi, W. k. Park, I. Lee and S. h. Kim, “Smart home energy management system including renewable energy based on ZigBee and PLC,” IEEE Trans. Consumer Electron, vol. 60, no. 2, pp. 198-202, May 2014.</a:t>
            </a:r>
            <a:endParaRPr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>
                <a:solidFill>
                  <a:schemeClr val="accent5"/>
                </a:solidFill>
              </a:rPr>
              <a:t>Y. T. Lee, W. H. Hsiao, C. M. Huang and S. C. T. Chou, “An integrated cloud-based smart home management system with community hierarchy,” IEEE Trans. Consumer Electron, vol. 62, no. 1, pp. 1-9, Feb. 2016.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823925" y="194940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!!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29450" y="1322450"/>
            <a:ext cx="44667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864275" y="2181775"/>
            <a:ext cx="73146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Increasing cost and demand of energy has led many organizations to find smart ways for monitoring, controlling and saving energy.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smart Energy Management System can contribute towards cutting the costs while meeting the energy demand with the help of emerging  technologies like Internet of Things(IoT) and Big Data.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1322450"/>
            <a:ext cx="76884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Smart Home?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96350" y="2069125"/>
            <a:ext cx="73638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smart home is a residence that uses internet-connected devices to enable the remote monitoring and management of appliances and systems, such as lighting and heating.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Home automation also helps consumers improve efficiency. Instead of leaving the air conditioning on all day, a smart home system can learn your behaviors and make sure the house is cooled down by the time you arrive home from work.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With the help of a smart irrigation system, your lawn will only be watered when needed and with the exact amount of water necessary.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Smart Bulb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Information architecture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088" y="1271075"/>
            <a:ext cx="6489826" cy="2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7800" y="912225"/>
            <a:ext cx="76884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Energy Management System.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785825" y="1594725"/>
            <a:ext cx="73638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Each home device is interfaced with a data acquisition module to collects energy consumption data from each device &amp; transmits the data to a centralized server for further processing and analysis.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consumers,being aware of their consumption behavior and having a close interaction with the electricity utilities, can adjust and optimize their power consumption and reduce their electricity bills.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use of IoT also enables seamless remote access control of home devices where the customers get online access to the ON/OFF usage pattern of in home appliances via a personal computer or a mobile phone.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4294967295" type="title"/>
          </p:nvPr>
        </p:nvSpPr>
        <p:spPr>
          <a:xfrm>
            <a:off x="771925" y="16538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Proposed System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66" name="Google Shape;166;p22"/>
          <p:cNvSpPr txBox="1"/>
          <p:nvPr>
            <p:ph idx="2" type="body"/>
          </p:nvPr>
        </p:nvSpPr>
        <p:spPr>
          <a:xfrm>
            <a:off x="4954175" y="174575"/>
            <a:ext cx="3786600" cy="4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The functions of the system are: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The Data acquisition module should gather power consumption information &amp; </a:t>
            </a:r>
            <a:r>
              <a:rPr b="1" lang="en" sz="1400">
                <a:solidFill>
                  <a:srgbClr val="000000"/>
                </a:solidFill>
              </a:rPr>
              <a:t>the </a:t>
            </a:r>
            <a:r>
              <a:rPr b="1" lang="en" sz="1400">
                <a:solidFill>
                  <a:srgbClr val="000000"/>
                </a:solidFill>
              </a:rPr>
              <a:t>ambient condition information periodically, and send it to a centralized server.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The server should parse the information and transmit the readings to a central data storage system or database.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The stored data should be used by analytics engine to process it and generate reports, graphs, and charts.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Clients should be able to view the generated graphs through a cross-platform mobile application.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7800" y="890500"/>
            <a:ext cx="76884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Architecture.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475" y="1582225"/>
            <a:ext cx="6284975" cy="31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01.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Architecture</a:t>
            </a:r>
            <a:endParaRPr b="0"/>
          </a:p>
        </p:txBody>
      </p:sp>
      <p:sp>
        <p:nvSpPr>
          <p:cNvPr id="179" name="Google Shape;179;p24"/>
          <p:cNvSpPr txBox="1"/>
          <p:nvPr/>
        </p:nvSpPr>
        <p:spPr>
          <a:xfrm>
            <a:off x="5141675" y="628950"/>
            <a:ext cx="34395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Sensors and Actuators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Temperature and Humidity sensor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lphaL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Solid State Relay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High-end Microcontroller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AutoNum type="alphaL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Raspberry-Pi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AutoNum type="alphaL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Zigbee Module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Servers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02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 b="0"/>
          </a:p>
        </p:txBody>
      </p:sp>
      <p:sp>
        <p:nvSpPr>
          <p:cNvPr id="185" name="Google Shape;185;p25"/>
          <p:cNvSpPr txBox="1"/>
          <p:nvPr/>
        </p:nvSpPr>
        <p:spPr>
          <a:xfrm>
            <a:off x="4975225" y="772450"/>
            <a:ext cx="3828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 Acquisition Module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module has two functions namely, monitoring function and controlling function.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Transmits the reading using MQTT protocol.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Transmitted data 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601" y="2649850"/>
            <a:ext cx="3500225" cy="19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615" y="2849563"/>
            <a:ext cx="2417573" cy="19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