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3" r:id="rId4"/>
    <p:sldId id="274" r:id="rId5"/>
    <p:sldId id="275" r:id="rId6"/>
    <p:sldId id="278" r:id="rId7"/>
    <p:sldId id="277" r:id="rId8"/>
    <p:sldId id="279" r:id="rId9"/>
    <p:sldId id="276" r:id="rId10"/>
    <p:sldId id="257" r:id="rId11"/>
    <p:sldId id="263" r:id="rId12"/>
    <p:sldId id="269" r:id="rId13"/>
    <p:sldId id="266" r:id="rId14"/>
    <p:sldId id="259" r:id="rId15"/>
    <p:sldId id="270" r:id="rId16"/>
    <p:sldId id="268" r:id="rId17"/>
    <p:sldId id="271" r:id="rId18"/>
    <p:sldId id="260" r:id="rId19"/>
    <p:sldId id="27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web/password-auth?authuser=0#create_a_password-based_accou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CDBE-CFCC-4D95-97FD-296B0E52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Firebase Hosting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5035C-FD8C-44B0-9F71-1AD2F4F25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Signup, login, logout</a:t>
            </a:r>
          </a:p>
        </p:txBody>
      </p:sp>
    </p:spTree>
    <p:extLst>
      <p:ext uri="{BB962C8B-B14F-4D97-AF65-F5344CB8AC3E}">
        <p14:creationId xmlns:p14="http://schemas.microsoft.com/office/powerpoint/2010/main" val="216285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43E7-9D88-4F88-8B2F-30A94A67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FCC374-7959-46BA-B0CA-076B502F7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262" y="2265680"/>
            <a:ext cx="7869369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8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32CE-6204-4151-99D8-BB551F4D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create the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1A73-9D99-4992-B044-6084CE02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94063" cy="34163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Database -&gt; docs -&gt; Get started with web</a:t>
            </a:r>
          </a:p>
          <a:p>
            <a:r>
              <a:rPr lang="en-US" dirty="0"/>
              <a:t>Authentication -&gt;Web-&gt;Manage Users</a:t>
            </a:r>
          </a:p>
          <a:p>
            <a:r>
              <a:rPr lang="en-US" dirty="0"/>
              <a:t>Let us get to know how to use the method “</a:t>
            </a:r>
            <a:r>
              <a:rPr lang="en-US" dirty="0" err="1"/>
              <a:t>createUserWithEmailAndPassword</a:t>
            </a:r>
            <a:r>
              <a:rPr lang="en-US" dirty="0"/>
              <a:t>”</a:t>
            </a:r>
          </a:p>
          <a:p>
            <a:r>
              <a:rPr lang="en-US" dirty="0"/>
              <a:t>Code given in firebase:</a:t>
            </a:r>
          </a:p>
          <a:p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createUserWithEmailAndPassword</a:t>
            </a:r>
            <a:r>
              <a:rPr lang="en-US" dirty="0"/>
              <a:t>(email, password).catch(function(error) {</a:t>
            </a:r>
          </a:p>
          <a:p>
            <a:r>
              <a:rPr lang="en-US" dirty="0"/>
              <a:t>  // Handle Errors here.</a:t>
            </a:r>
          </a:p>
          <a:p>
            <a:r>
              <a:rPr lang="en-US" dirty="0"/>
              <a:t>  var </a:t>
            </a:r>
            <a:r>
              <a:rPr lang="en-US" dirty="0" err="1"/>
              <a:t>errorCode</a:t>
            </a:r>
            <a:r>
              <a:rPr lang="en-US" dirty="0"/>
              <a:t> = </a:t>
            </a:r>
            <a:r>
              <a:rPr lang="en-US" dirty="0" err="1"/>
              <a:t>error.code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errorMessage</a:t>
            </a:r>
            <a:r>
              <a:rPr lang="en-US" dirty="0"/>
              <a:t> = </a:t>
            </a:r>
            <a:r>
              <a:rPr lang="en-US" dirty="0" err="1"/>
              <a:t>error.message</a:t>
            </a:r>
            <a:r>
              <a:rPr lang="en-US" dirty="0"/>
              <a:t>;</a:t>
            </a:r>
          </a:p>
          <a:p>
            <a:r>
              <a:rPr lang="en-US" dirty="0"/>
              <a:t>  // ...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2542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CDBE-CFCC-4D95-97FD-296B0E52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Signup Complete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5035C-FD8C-44B0-9F71-1AD2F4F25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Signup, login, logout</a:t>
            </a:r>
          </a:p>
        </p:txBody>
      </p:sp>
    </p:spTree>
    <p:extLst>
      <p:ext uri="{BB962C8B-B14F-4D97-AF65-F5344CB8AC3E}">
        <p14:creationId xmlns:p14="http://schemas.microsoft.com/office/powerpoint/2010/main" val="105437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DBCBB-595D-4406-90E7-508D39DF842B}"/>
              </a:ext>
            </a:extLst>
          </p:cNvPr>
          <p:cNvSpPr txBox="1"/>
          <p:nvPr/>
        </p:nvSpPr>
        <p:spPr>
          <a:xfrm>
            <a:off x="0" y="62144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 signup(){</a:t>
            </a:r>
            <a:br>
              <a:rPr lang="en-US" dirty="0"/>
            </a:br>
            <a:r>
              <a:rPr lang="en-US" dirty="0"/>
              <a:t>  var </a:t>
            </a:r>
            <a:r>
              <a:rPr lang="en-US" dirty="0" err="1"/>
              <a:t>userEmail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email_field</a:t>
            </a:r>
            <a:r>
              <a:rPr lang="en-US" dirty="0"/>
              <a:t>").value;</a:t>
            </a:r>
          </a:p>
          <a:p>
            <a:r>
              <a:rPr lang="en-US" dirty="0"/>
              <a:t>  var </a:t>
            </a:r>
            <a:r>
              <a:rPr lang="en-US" dirty="0" err="1"/>
              <a:t>userPass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password_field</a:t>
            </a:r>
            <a:r>
              <a:rPr lang="en-US" dirty="0"/>
              <a:t>").value;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createUserWithEmailAndPassword</a:t>
            </a:r>
            <a:r>
              <a:rPr lang="en-US" dirty="0"/>
              <a:t>(</a:t>
            </a:r>
            <a:r>
              <a:rPr lang="en-US" dirty="0" err="1"/>
              <a:t>userEmail</a:t>
            </a:r>
            <a:r>
              <a:rPr lang="en-US" dirty="0"/>
              <a:t>, </a:t>
            </a:r>
            <a:r>
              <a:rPr lang="en-US" dirty="0" err="1"/>
              <a:t>userPass</a:t>
            </a:r>
            <a:r>
              <a:rPr lang="en-US" dirty="0"/>
              <a:t>).then(function(user) </a:t>
            </a:r>
          </a:p>
          <a:p>
            <a:r>
              <a:rPr lang="en-US" dirty="0"/>
              <a:t>  {</a:t>
            </a:r>
          </a:p>
          <a:p>
            <a:r>
              <a:rPr lang="en-US" dirty="0"/>
              <a:t>    // user signed up success</a:t>
            </a:r>
          </a:p>
          <a:p>
            <a:r>
              <a:rPr lang="en-US" dirty="0"/>
              <a:t>      if (user) {</a:t>
            </a:r>
          </a:p>
          <a:p>
            <a:r>
              <a:rPr lang="en-US" dirty="0"/>
              <a:t>     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user_div</a:t>
            </a:r>
            <a:r>
              <a:rPr lang="en-US" dirty="0"/>
              <a:t>").</a:t>
            </a:r>
            <a:r>
              <a:rPr lang="en-US" dirty="0" err="1"/>
              <a:t>style.display</a:t>
            </a:r>
            <a:r>
              <a:rPr lang="en-US" dirty="0"/>
              <a:t> = "block";</a:t>
            </a:r>
          </a:p>
          <a:p>
            <a:r>
              <a:rPr lang="en-US" dirty="0"/>
              <a:t>     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login_div</a:t>
            </a:r>
            <a:r>
              <a:rPr lang="en-US" dirty="0"/>
              <a:t>").</a:t>
            </a:r>
            <a:r>
              <a:rPr lang="en-US" dirty="0" err="1"/>
              <a:t>style.display</a:t>
            </a:r>
            <a:r>
              <a:rPr lang="en-US" dirty="0"/>
              <a:t> = "none";</a:t>
            </a:r>
            <a:br>
              <a:rPr lang="en-US" dirty="0"/>
            </a:br>
            <a:r>
              <a:rPr lang="en-US" dirty="0"/>
              <a:t>      var user = </a:t>
            </a:r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currentUser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if(user != null){</a:t>
            </a:r>
            <a:br>
              <a:rPr lang="en-US" dirty="0"/>
            </a:br>
            <a:r>
              <a:rPr lang="en-US" dirty="0"/>
              <a:t>        var </a:t>
            </a:r>
            <a:r>
              <a:rPr lang="en-US" dirty="0" err="1"/>
              <a:t>email_id</a:t>
            </a:r>
            <a:r>
              <a:rPr lang="en-US" dirty="0"/>
              <a:t> = </a:t>
            </a:r>
            <a:r>
              <a:rPr lang="en-US" dirty="0" err="1"/>
              <a:t>user.email</a:t>
            </a:r>
            <a:r>
              <a:rPr lang="en-US" dirty="0"/>
              <a:t>;</a:t>
            </a:r>
          </a:p>
          <a:p>
            <a:r>
              <a:rPr lang="en-US" dirty="0"/>
              <a:t>       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user_para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 = "New User Created : " + </a:t>
            </a:r>
            <a:r>
              <a:rPr lang="en-US" dirty="0" err="1"/>
              <a:t>email_id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}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 }).catch(function(error) {</a:t>
            </a:r>
          </a:p>
          <a:p>
            <a:r>
              <a:rPr lang="en-US" dirty="0"/>
              <a:t>    // Handle Errors here.</a:t>
            </a:r>
          </a:p>
          <a:p>
            <a:r>
              <a:rPr lang="en-US" dirty="0"/>
              <a:t>    var </a:t>
            </a:r>
            <a:r>
              <a:rPr lang="en-US" dirty="0" err="1"/>
              <a:t>errorCode</a:t>
            </a:r>
            <a:r>
              <a:rPr lang="en-US" dirty="0"/>
              <a:t> = </a:t>
            </a:r>
            <a:r>
              <a:rPr lang="en-US" dirty="0" err="1"/>
              <a:t>error.code</a:t>
            </a:r>
            <a:r>
              <a:rPr lang="en-US" dirty="0"/>
              <a:t>;</a:t>
            </a:r>
          </a:p>
          <a:p>
            <a:r>
              <a:rPr lang="en-US" dirty="0"/>
              <a:t>    var </a:t>
            </a:r>
            <a:r>
              <a:rPr lang="en-US" dirty="0" err="1"/>
              <a:t>errorMessage</a:t>
            </a:r>
            <a:r>
              <a:rPr lang="en-US" dirty="0"/>
              <a:t> = </a:t>
            </a:r>
            <a:r>
              <a:rPr lang="en-US" dirty="0" err="1"/>
              <a:t>error.message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window.alert</a:t>
            </a:r>
            <a:r>
              <a:rPr lang="en-US" dirty="0"/>
              <a:t>("Error : " + </a:t>
            </a:r>
            <a:r>
              <a:rPr lang="en-US" dirty="0" err="1"/>
              <a:t>errorMessage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// ...</a:t>
            </a:r>
          </a:p>
          <a:p>
            <a:r>
              <a:rPr lang="en-US" dirty="0"/>
              <a:t>  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2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7832-16F9-425D-AECF-68E419D0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 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C37A-4237-48EE-8A2D-B94E8689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same document mentioned in the previous slide:</a:t>
            </a:r>
          </a:p>
          <a:p>
            <a:r>
              <a:rPr lang="en-US" dirty="0"/>
              <a:t>Path : </a:t>
            </a:r>
            <a:r>
              <a:rPr lang="en-US" dirty="0">
                <a:hlinkClick r:id="rId2"/>
              </a:rPr>
              <a:t>https://firebase.google.com/docs/auth/web/password-auth?authuser=0#create_a_password-based_account</a:t>
            </a:r>
            <a:endParaRPr lang="en-US" dirty="0"/>
          </a:p>
          <a:p>
            <a:r>
              <a:rPr lang="en-US" dirty="0"/>
              <a:t>Let us understand the sign in method “</a:t>
            </a:r>
            <a:r>
              <a:rPr lang="en-US" dirty="0" err="1"/>
              <a:t>signInWithEmailAndPassword</a:t>
            </a:r>
            <a:r>
              <a:rPr lang="en-US" dirty="0"/>
              <a:t>”</a:t>
            </a:r>
          </a:p>
          <a:p>
            <a:r>
              <a:rPr lang="en-US" dirty="0"/>
              <a:t>Code given in firebase:</a:t>
            </a:r>
          </a:p>
          <a:p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signInWithEmailAndPassword</a:t>
            </a:r>
            <a:r>
              <a:rPr lang="en-US" dirty="0"/>
              <a:t>(email, password).catch(function(error) {</a:t>
            </a:r>
          </a:p>
          <a:p>
            <a:r>
              <a:rPr lang="en-US" dirty="0"/>
              <a:t>  // Handle Errors here.</a:t>
            </a:r>
          </a:p>
          <a:p>
            <a:r>
              <a:rPr lang="en-US" dirty="0"/>
              <a:t>  var </a:t>
            </a:r>
            <a:r>
              <a:rPr lang="en-US" dirty="0" err="1"/>
              <a:t>errorCode</a:t>
            </a:r>
            <a:r>
              <a:rPr lang="en-US" dirty="0"/>
              <a:t> = </a:t>
            </a:r>
            <a:r>
              <a:rPr lang="en-US" dirty="0" err="1"/>
              <a:t>error.code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errorMessage</a:t>
            </a:r>
            <a:r>
              <a:rPr lang="en-US" dirty="0"/>
              <a:t> = </a:t>
            </a:r>
            <a:r>
              <a:rPr lang="en-US" dirty="0" err="1"/>
              <a:t>error.message</a:t>
            </a:r>
            <a:r>
              <a:rPr lang="en-US" dirty="0"/>
              <a:t>;</a:t>
            </a:r>
          </a:p>
          <a:p>
            <a:r>
              <a:rPr lang="en-US" dirty="0"/>
              <a:t>  // ...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2011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CDBE-CFCC-4D95-97FD-296B0E52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 Complete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5035C-FD8C-44B0-9F71-1AD2F4F25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Signup, login, logout</a:t>
            </a:r>
          </a:p>
        </p:txBody>
      </p:sp>
    </p:spTree>
    <p:extLst>
      <p:ext uri="{BB962C8B-B14F-4D97-AF65-F5344CB8AC3E}">
        <p14:creationId xmlns:p14="http://schemas.microsoft.com/office/powerpoint/2010/main" val="204937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DBCBB-595D-4406-90E7-508D39DF842B}"/>
              </a:ext>
            </a:extLst>
          </p:cNvPr>
          <p:cNvSpPr txBox="1"/>
          <p:nvPr/>
        </p:nvSpPr>
        <p:spPr>
          <a:xfrm>
            <a:off x="0" y="62144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 login(){</a:t>
            </a:r>
          </a:p>
          <a:p>
            <a:br>
              <a:rPr lang="en-US" dirty="0"/>
            </a:br>
            <a:r>
              <a:rPr lang="en-US" dirty="0"/>
              <a:t>  var </a:t>
            </a:r>
            <a:r>
              <a:rPr lang="en-US" dirty="0" err="1"/>
              <a:t>userEmail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email_field</a:t>
            </a:r>
            <a:r>
              <a:rPr lang="en-US" dirty="0"/>
              <a:t>").value;</a:t>
            </a:r>
          </a:p>
          <a:p>
            <a:r>
              <a:rPr lang="en-US" dirty="0"/>
              <a:t>  var </a:t>
            </a:r>
            <a:r>
              <a:rPr lang="en-US" dirty="0" err="1"/>
              <a:t>userPass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password_field</a:t>
            </a:r>
            <a:r>
              <a:rPr lang="en-US" dirty="0"/>
              <a:t>").value;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signInWithEmailAndPassword</a:t>
            </a:r>
            <a:r>
              <a:rPr lang="en-US" dirty="0"/>
              <a:t>(</a:t>
            </a:r>
            <a:r>
              <a:rPr lang="en-US" dirty="0" err="1"/>
              <a:t>userEmail</a:t>
            </a:r>
            <a:r>
              <a:rPr lang="en-US" dirty="0"/>
              <a:t>, </a:t>
            </a:r>
            <a:r>
              <a:rPr lang="en-US" dirty="0" err="1"/>
              <a:t>userPass</a:t>
            </a:r>
            <a:r>
              <a:rPr lang="en-US" dirty="0"/>
              <a:t>).then(function(user) {</a:t>
            </a:r>
          </a:p>
          <a:p>
            <a:r>
              <a:rPr lang="en-US" dirty="0"/>
              <a:t>    // user signed in</a:t>
            </a:r>
          </a:p>
          <a:p>
            <a:r>
              <a:rPr lang="en-US" dirty="0"/>
              <a:t>      if (user) {</a:t>
            </a:r>
          </a:p>
          <a:p>
            <a:r>
              <a:rPr lang="en-US" dirty="0"/>
              <a:t>     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user_div</a:t>
            </a:r>
            <a:r>
              <a:rPr lang="en-US" dirty="0"/>
              <a:t>").</a:t>
            </a:r>
            <a:r>
              <a:rPr lang="en-US" dirty="0" err="1"/>
              <a:t>style.display</a:t>
            </a:r>
            <a:r>
              <a:rPr lang="en-US" dirty="0"/>
              <a:t> = "block";</a:t>
            </a:r>
          </a:p>
          <a:p>
            <a:r>
              <a:rPr lang="en-US" dirty="0"/>
              <a:t>     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login_div</a:t>
            </a:r>
            <a:r>
              <a:rPr lang="en-US" dirty="0"/>
              <a:t>").</a:t>
            </a:r>
            <a:r>
              <a:rPr lang="en-US" dirty="0" err="1"/>
              <a:t>style.display</a:t>
            </a:r>
            <a:r>
              <a:rPr lang="en-US" dirty="0"/>
              <a:t> = "none";</a:t>
            </a:r>
            <a:br>
              <a:rPr lang="en-US" dirty="0"/>
            </a:br>
            <a:r>
              <a:rPr lang="en-US" dirty="0"/>
              <a:t>      var user = </a:t>
            </a:r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currentUser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if(user != null){</a:t>
            </a:r>
            <a:br>
              <a:rPr lang="en-US" dirty="0"/>
            </a:br>
            <a:r>
              <a:rPr lang="en-US" dirty="0"/>
              <a:t>        var </a:t>
            </a:r>
            <a:r>
              <a:rPr lang="en-US" dirty="0" err="1"/>
              <a:t>email_id</a:t>
            </a:r>
            <a:r>
              <a:rPr lang="en-US" dirty="0"/>
              <a:t> = </a:t>
            </a:r>
            <a:r>
              <a:rPr lang="en-US" dirty="0" err="1"/>
              <a:t>user.email</a:t>
            </a:r>
            <a:r>
              <a:rPr lang="en-US" dirty="0"/>
              <a:t>;</a:t>
            </a:r>
          </a:p>
          <a:p>
            <a:r>
              <a:rPr lang="en-US" dirty="0"/>
              <a:t>       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user_para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 = "Welcome User : " + </a:t>
            </a:r>
            <a:r>
              <a:rPr lang="en-US" dirty="0" err="1"/>
              <a:t>email_id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}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 }).catch(function(error) {</a:t>
            </a:r>
          </a:p>
          <a:p>
            <a:r>
              <a:rPr lang="en-US" dirty="0"/>
              <a:t>    // Handle Errors here.</a:t>
            </a:r>
          </a:p>
          <a:p>
            <a:r>
              <a:rPr lang="en-US" dirty="0"/>
              <a:t>    var </a:t>
            </a:r>
            <a:r>
              <a:rPr lang="en-US" dirty="0" err="1"/>
              <a:t>errorCode</a:t>
            </a:r>
            <a:r>
              <a:rPr lang="en-US" dirty="0"/>
              <a:t> = </a:t>
            </a:r>
            <a:r>
              <a:rPr lang="en-US" dirty="0" err="1"/>
              <a:t>error.code</a:t>
            </a:r>
            <a:r>
              <a:rPr lang="en-US" dirty="0"/>
              <a:t>;</a:t>
            </a:r>
          </a:p>
          <a:p>
            <a:r>
              <a:rPr lang="en-US" dirty="0"/>
              <a:t>    var </a:t>
            </a:r>
            <a:r>
              <a:rPr lang="en-US" dirty="0" err="1"/>
              <a:t>errorMessage</a:t>
            </a:r>
            <a:r>
              <a:rPr lang="en-US" dirty="0"/>
              <a:t> = </a:t>
            </a:r>
            <a:r>
              <a:rPr lang="en-US" dirty="0" err="1"/>
              <a:t>error.message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window.alert</a:t>
            </a:r>
            <a:r>
              <a:rPr lang="en-US" dirty="0"/>
              <a:t>("Error : " + </a:t>
            </a:r>
            <a:r>
              <a:rPr lang="en-US" dirty="0" err="1"/>
              <a:t>errorMessage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// ...</a:t>
            </a:r>
          </a:p>
          <a:p>
            <a:r>
              <a:rPr lang="en-US" dirty="0"/>
              <a:t>  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CDBE-CFCC-4D95-97FD-296B0E52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Signout</a:t>
            </a:r>
            <a:r>
              <a:rPr lang="en-US" dirty="0"/>
              <a:t> Complete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5035C-FD8C-44B0-9F71-1AD2F4F25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Signup, login, logout</a:t>
            </a:r>
          </a:p>
        </p:txBody>
      </p:sp>
    </p:spTree>
    <p:extLst>
      <p:ext uri="{BB962C8B-B14F-4D97-AF65-F5344CB8AC3E}">
        <p14:creationId xmlns:p14="http://schemas.microsoft.com/office/powerpoint/2010/main" val="7959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E2BE-8AED-4214-B70E-DF6D303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Signout</a:t>
            </a:r>
            <a:r>
              <a:rPr lang="en-US" dirty="0"/>
              <a:t> code and 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09D9-0789-43E1-874C-FA73D13B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sign out a user, call </a:t>
            </a:r>
            <a:r>
              <a:rPr lang="en-US" dirty="0" err="1"/>
              <a:t>signOut</a:t>
            </a:r>
            <a:r>
              <a:rPr lang="en-US" dirty="0"/>
              <a:t>:</a:t>
            </a:r>
          </a:p>
          <a:p>
            <a:r>
              <a:rPr lang="en-US" dirty="0"/>
              <a:t>Code:</a:t>
            </a:r>
          </a:p>
          <a:p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signOut</a:t>
            </a:r>
            <a:r>
              <a:rPr lang="en-US" dirty="0"/>
              <a:t>().then(function() {</a:t>
            </a:r>
          </a:p>
          <a:p>
            <a:r>
              <a:rPr lang="en-US" dirty="0"/>
              <a:t>  // Sign-out successful.</a:t>
            </a:r>
          </a:p>
          <a:p>
            <a:r>
              <a:rPr lang="en-US" dirty="0"/>
              <a:t>}).catch(function(error) {</a:t>
            </a:r>
          </a:p>
          <a:p>
            <a:r>
              <a:rPr lang="en-US" dirty="0"/>
              <a:t>  // An error happened.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4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DBCBB-595D-4406-90E7-508D39DF842B}"/>
              </a:ext>
            </a:extLst>
          </p:cNvPr>
          <p:cNvSpPr txBox="1"/>
          <p:nvPr/>
        </p:nvSpPr>
        <p:spPr>
          <a:xfrm>
            <a:off x="479394" y="244136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 logout(){</a:t>
            </a:r>
          </a:p>
          <a:p>
            <a:r>
              <a:rPr lang="en-US" dirty="0"/>
              <a:t>  </a:t>
            </a:r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signOut</a:t>
            </a:r>
            <a:r>
              <a:rPr lang="en-US" dirty="0"/>
              <a:t>();</a:t>
            </a:r>
          </a:p>
          <a:p>
            <a:r>
              <a:rPr lang="en-US" dirty="0"/>
              <a:t> 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user_div</a:t>
            </a:r>
            <a:r>
              <a:rPr lang="en-US" dirty="0"/>
              <a:t>").</a:t>
            </a:r>
            <a:r>
              <a:rPr lang="en-US" dirty="0" err="1"/>
              <a:t>style.display</a:t>
            </a:r>
            <a:r>
              <a:rPr lang="en-US" dirty="0"/>
              <a:t> = "none";</a:t>
            </a:r>
          </a:p>
          <a:p>
            <a:r>
              <a:rPr lang="en-US" dirty="0"/>
              <a:t> 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login_div</a:t>
            </a:r>
            <a:r>
              <a:rPr lang="en-US" dirty="0"/>
              <a:t>").</a:t>
            </a:r>
            <a:r>
              <a:rPr lang="en-US" dirty="0" err="1"/>
              <a:t>style.display</a:t>
            </a:r>
            <a:r>
              <a:rPr lang="en-US" dirty="0"/>
              <a:t> = "block";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43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3843-6F5A-43DB-9CE5-452F3E15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deploying from command prompt/terminal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F8A0-4462-4B43-B7B9-6E752DDA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1: Firebase login</a:t>
            </a:r>
          </a:p>
          <a:p>
            <a:r>
              <a:rPr lang="en-US" dirty="0"/>
              <a:t>Command 2: Firebase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Go to the public folder that is created and add your assignment files here.</a:t>
            </a:r>
          </a:p>
          <a:p>
            <a:r>
              <a:rPr lang="en-US"/>
              <a:t>Command 3: Firebase </a:t>
            </a:r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10849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113E-7482-440D-B32A-A2EB8FC5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Email and Password Authentication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8FBA5-793E-4347-988D-6BB7B4538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656" y="2255521"/>
            <a:ext cx="9257824" cy="44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1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98D4-67F7-4976-9DDE-05BEE4E2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firebase know which app to host?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53621-7428-497C-94E4-6B80C26E5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820" y="2166151"/>
            <a:ext cx="7204672" cy="42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1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BF84-9826-4E2D-B9F0-0D48815D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5EBB-F222-49B8-8410-BCB0A06F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1 app</a:t>
            </a:r>
          </a:p>
          <a:p>
            <a:r>
              <a:rPr lang="en-US" dirty="0"/>
              <a:t>Click on the settings icon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CECFA-9A6C-4DC3-8D03-9CB708D1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3482179"/>
            <a:ext cx="12192000" cy="34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348E-4C04-4389-91EF-24C67187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C61B-973C-4CEB-A804-27ACD2B0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Scroll down </a:t>
            </a:r>
          </a:p>
          <a:p>
            <a:r>
              <a:rPr lang="en-US" dirty="0"/>
              <a:t>Copy the code and paste it at the end of the body tag in index.html code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&lt;!-- The core Firebase JS SDK is always required and must be listed first --&gt;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="https://www.gstatic.com/firebasejs/7.2.1/firebase-app.js"&gt;&lt;/script&gt;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&lt;!-- TODO: Add SDKs for Firebase products that you want to use</a:t>
            </a:r>
            <a:br>
              <a:rPr lang="en-US" dirty="0"/>
            </a:br>
            <a:r>
              <a:rPr lang="en-US" dirty="0"/>
              <a:t>     https://firebase.google.com/docs/web/setup#available-libraries --&gt;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  // Your web app's Firebase configuration</a:t>
            </a:r>
            <a:br>
              <a:rPr lang="en-US" dirty="0"/>
            </a:br>
            <a:r>
              <a:rPr lang="en-US" dirty="0"/>
              <a:t>  var </a:t>
            </a:r>
            <a:r>
              <a:rPr lang="en-US" dirty="0" err="1"/>
              <a:t>firebaseConfig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  };</a:t>
            </a:r>
            <a:br>
              <a:rPr lang="en-US" dirty="0"/>
            </a:br>
            <a:r>
              <a:rPr lang="en-US" dirty="0"/>
              <a:t>  // Initialize Firebase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firebase.initializeApp</a:t>
            </a:r>
            <a:r>
              <a:rPr lang="en-US" dirty="0"/>
              <a:t>(</a:t>
            </a:r>
            <a:r>
              <a:rPr lang="en-US" dirty="0" err="1"/>
              <a:t>firebaseConfig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9651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A039-CC56-48A5-B77E-EAEC69DB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index.html for the reference of firebase database and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16F5-5A70-41DE-AD25-548AAA52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two following scripts along with the code from the previous slide:</a:t>
            </a:r>
          </a:p>
          <a:p>
            <a:endParaRPr lang="en-US" dirty="0"/>
          </a:p>
          <a:p>
            <a:r>
              <a:rPr lang="en-US" dirty="0"/>
              <a:t>  &lt;script </a:t>
            </a:r>
            <a:r>
              <a:rPr lang="en-US" dirty="0" err="1"/>
              <a:t>src</a:t>
            </a:r>
            <a:r>
              <a:rPr lang="en-US" dirty="0"/>
              <a:t>="https://www.gstatic.com/firebasejs/6.1.1/firebase-auth.js"&gt;&lt;/script&gt;</a:t>
            </a:r>
          </a:p>
          <a:p>
            <a:r>
              <a:rPr lang="en-US" dirty="0"/>
              <a:t>  &lt;script </a:t>
            </a:r>
            <a:r>
              <a:rPr lang="en-US" dirty="0" err="1"/>
              <a:t>src</a:t>
            </a:r>
            <a:r>
              <a:rPr lang="en-US" dirty="0"/>
              <a:t>="https://www.gstatic.com/firebasejs/6.1.1/firebase-database.js"&gt;&lt;/script&gt;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8DFD-2FD1-4FDD-97DC-7DEF6B1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54B0-957B-4B97-81C9-AB268D2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83906"/>
            <a:ext cx="9205287" cy="38714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the id for every div tag so that it is easy to take the values</a:t>
            </a:r>
          </a:p>
          <a:p>
            <a:r>
              <a:rPr lang="en-US" dirty="0"/>
              <a:t>Code in the body tag:  </a:t>
            </a:r>
          </a:p>
          <a:p>
            <a:r>
              <a:rPr lang="en-US" dirty="0"/>
              <a:t>&lt;div id="</a:t>
            </a:r>
            <a:r>
              <a:rPr lang="en-US" dirty="0" err="1"/>
              <a:t>login_div</a:t>
            </a:r>
            <a:r>
              <a:rPr lang="en-US" dirty="0"/>
              <a:t>" class="main-div" style="</a:t>
            </a:r>
            <a:r>
              <a:rPr lang="en-US" dirty="0" err="1"/>
              <a:t>display:block</a:t>
            </a:r>
            <a:r>
              <a:rPr lang="en-US" dirty="0"/>
              <a:t>"&gt;</a:t>
            </a:r>
          </a:p>
          <a:p>
            <a:r>
              <a:rPr lang="en-US" dirty="0"/>
              <a:t>    &lt;h3&gt;Firebase Web login Example&lt;/h3&gt;</a:t>
            </a:r>
          </a:p>
          <a:p>
            <a:r>
              <a:rPr lang="en-US" dirty="0"/>
              <a:t>    &lt;input type="email" placeholder="Email..." id="</a:t>
            </a:r>
            <a:r>
              <a:rPr lang="en-US" dirty="0" err="1"/>
              <a:t>email_field</a:t>
            </a:r>
            <a:r>
              <a:rPr lang="en-US" dirty="0"/>
              <a:t>" /&gt;</a:t>
            </a:r>
          </a:p>
          <a:p>
            <a:r>
              <a:rPr lang="en-US" dirty="0"/>
              <a:t>    &lt;input type="password" placeholder="Password..." id="</a:t>
            </a:r>
            <a:r>
              <a:rPr lang="en-US" dirty="0" err="1"/>
              <a:t>password_field</a:t>
            </a:r>
            <a:r>
              <a:rPr lang="en-US" dirty="0"/>
              <a:t>" /&gt;</a:t>
            </a:r>
          </a:p>
          <a:p>
            <a:r>
              <a:rPr lang="en-US" dirty="0"/>
              <a:t>&lt;div&gt;&lt;/div&gt;</a:t>
            </a:r>
          </a:p>
          <a:p>
            <a:r>
              <a:rPr lang="en-US" dirty="0"/>
              <a:t>    &lt;button onclick="login()"&gt;Login to Account&lt;/button&gt;&lt;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&lt;button onclick="signup()"&gt;Sign up Account&lt;/button&gt;</a:t>
            </a:r>
          </a:p>
          <a:p>
            <a:r>
              <a:rPr lang="en-US" dirty="0"/>
              <a:t>  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4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BE6F-38AE-494E-8026-0E62712E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C947-3DB5-41B8-B24A-C0AA5D8D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code for </a:t>
            </a:r>
            <a:r>
              <a:rPr lang="en-US" dirty="0" err="1"/>
              <a:t>signout</a:t>
            </a:r>
            <a:r>
              <a:rPr lang="en-US" dirty="0"/>
              <a:t> functionality is to be added:</a:t>
            </a:r>
          </a:p>
          <a:p>
            <a:r>
              <a:rPr lang="en-US" dirty="0"/>
              <a:t>Code:</a:t>
            </a:r>
          </a:p>
          <a:p>
            <a:r>
              <a:rPr lang="en-US" dirty="0"/>
              <a:t>  &lt;div id="</a:t>
            </a:r>
            <a:r>
              <a:rPr lang="en-US" dirty="0" err="1"/>
              <a:t>user_div</a:t>
            </a:r>
            <a:r>
              <a:rPr lang="en-US" dirty="0"/>
              <a:t>" class="</a:t>
            </a:r>
            <a:r>
              <a:rPr lang="en-US" dirty="0" err="1"/>
              <a:t>loggedin</a:t>
            </a:r>
            <a:r>
              <a:rPr lang="en-US" dirty="0"/>
              <a:t>-div" style="</a:t>
            </a:r>
            <a:r>
              <a:rPr lang="en-US" dirty="0" err="1"/>
              <a:t>display:none</a:t>
            </a:r>
            <a:r>
              <a:rPr lang="en-US" dirty="0"/>
              <a:t>"&gt;</a:t>
            </a:r>
          </a:p>
          <a:p>
            <a:r>
              <a:rPr lang="en-US" dirty="0"/>
              <a:t>    &lt;h3&gt;Welcome User&lt;/h3&gt;</a:t>
            </a:r>
          </a:p>
          <a:p>
            <a:r>
              <a:rPr lang="en-US" dirty="0"/>
              <a:t>    &lt;p id="</a:t>
            </a:r>
            <a:r>
              <a:rPr lang="en-US" dirty="0" err="1"/>
              <a:t>user_para</a:t>
            </a:r>
            <a:r>
              <a:rPr lang="en-US" dirty="0"/>
              <a:t>"&gt;Welcome to Firebase web login Example. You're currently logged in.&lt;/p&gt;</a:t>
            </a:r>
          </a:p>
          <a:p>
            <a:r>
              <a:rPr lang="en-US" dirty="0"/>
              <a:t>    &lt;button onclick="logout()"&gt;Logout&lt;/button&gt;</a:t>
            </a:r>
          </a:p>
          <a:p>
            <a:r>
              <a:rPr lang="en-US" dirty="0"/>
              <a:t>  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0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7247-7B13-4CC3-B04A-B2AC2C58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the 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D195-4DBD-4D85-A760-0B69D6CC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Donot</a:t>
            </a:r>
            <a:r>
              <a:rPr lang="en-US" dirty="0"/>
              <a:t> forget to include the index.js file at the end of the html file, before the end of the body tag:</a:t>
            </a:r>
          </a:p>
          <a:p>
            <a:endParaRPr lang="en-US" dirty="0"/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="index.js"&gt;&lt;/script&gt;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4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53</TotalTime>
  <Words>460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Firebase Hosting</vt:lpstr>
      <vt:lpstr>Firebase deploying from command prompt/terminal</vt:lpstr>
      <vt:lpstr>How does firebase know which app to host?</vt:lpstr>
      <vt:lpstr>PowerPoint Presentation</vt:lpstr>
      <vt:lpstr>PowerPoint Presentation</vt:lpstr>
      <vt:lpstr>In index.html for the reference of firebase database and authentication</vt:lpstr>
      <vt:lpstr>In index.html</vt:lpstr>
      <vt:lpstr>In index.html</vt:lpstr>
      <vt:lpstr>Include the index.js</vt:lpstr>
      <vt:lpstr>Creating users</vt:lpstr>
      <vt:lpstr>Method to create the users</vt:lpstr>
      <vt:lpstr>Signup Complete Code</vt:lpstr>
      <vt:lpstr>PowerPoint Presentation</vt:lpstr>
      <vt:lpstr>SignIn Code and Explanation</vt:lpstr>
      <vt:lpstr>SignIn Complete Code</vt:lpstr>
      <vt:lpstr>PowerPoint Presentation</vt:lpstr>
      <vt:lpstr>Signout Complete Code</vt:lpstr>
      <vt:lpstr>Signout code and Explanation:</vt:lpstr>
      <vt:lpstr>PowerPoint Presentation</vt:lpstr>
      <vt:lpstr>Enable Email and Password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Hosting</dc:title>
  <dc:creator>Hema Prasanthi</dc:creator>
  <cp:lastModifiedBy>Hema Prasanthi</cp:lastModifiedBy>
  <cp:revision>6</cp:revision>
  <dcterms:created xsi:type="dcterms:W3CDTF">2019-10-23T00:44:14Z</dcterms:created>
  <dcterms:modified xsi:type="dcterms:W3CDTF">2019-10-23T01:38:00Z</dcterms:modified>
</cp:coreProperties>
</file>