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a73d156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a73d156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a73d156d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a73d156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73d156d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73d156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a73d156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a73d156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a73d156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a73d156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a73d156d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a73d156d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73d156d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73d156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52a39ba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52a39ba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52a39ba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52a39ba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52a39ba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52a39ba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52a39b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52a39b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52a39b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52a39b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52a39b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52a39b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52a39ba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52a39b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52a39b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52a39b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a73d156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a73d156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52a39b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52a39b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537e91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537e9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537e91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537e91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52a39ba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52a39ba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a73d156d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a73d156d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0250" y="270400"/>
            <a:ext cx="8319300" cy="46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C3E50"/>
                </a:solidFill>
              </a:rPr>
              <a:t>Handwritten Character Recognition</a:t>
            </a:r>
            <a:endParaRPr b="1">
              <a:solidFill>
                <a:srgbClr val="2C3E5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4495E"/>
                </a:solidFill>
              </a:rPr>
              <a:t>N Vamsi Krishna(1210313444)</a:t>
            </a:r>
            <a:endParaRPr sz="2400">
              <a:solidFill>
                <a:srgbClr val="34495E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4495E"/>
                </a:solidFill>
              </a:rPr>
              <a:t>Ch Chanukya(1210313414)</a:t>
            </a:r>
            <a:endParaRPr sz="2400">
              <a:solidFill>
                <a:srgbClr val="34495E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4495E"/>
                </a:solidFill>
              </a:rPr>
              <a:t>M Hema Prasanthi(1210313434)</a:t>
            </a:r>
            <a:endParaRPr sz="2400">
              <a:solidFill>
                <a:srgbClr val="34495E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4495E"/>
                </a:solidFill>
              </a:rPr>
              <a:t>Ch Praneeth(1210313417)</a:t>
            </a:r>
            <a:endParaRPr sz="2400">
              <a:solidFill>
                <a:srgbClr val="34495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Preprocessing</a:t>
            </a:r>
            <a:endParaRPr b="1" sz="30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During binarization process, the grayscale image is converted into binary image using global thresholding technique.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Detection of Edges is done using sobel technique.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Finally Dilation of image and filling of holes present in it are done to make the image suitable for segmentation.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Segmentation</a:t>
            </a:r>
            <a:endParaRPr b="1" sz="3000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During segmentation, an image of a sequence of characters is decomposed into sub-images of individual characters.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Preprocessed input image is segmented into isolated characters by assigning a number to each character using a labelling process.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Labelling provides information about number of characters present in the image.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Later each individual character is resized into uniform pixels.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Segmentation</a:t>
            </a:r>
            <a:endParaRPr b="1" sz="300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Extracted character will be normalised.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There will be large variations in the sizes of each character.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prevent any anomalies we will normalise the size of the characters.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Feature Extraction</a:t>
            </a:r>
            <a:endParaRPr b="1" sz="3000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Recognition of characters is done using the features of the character which are extracted.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Diagonal based feature extraction is used for extracting the features.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Every resized character image is divided into some zones of equal size.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Now features are extracted from these zones by moving along the diagonals.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Feature Extraction</a:t>
            </a:r>
            <a:endParaRPr b="1" sz="300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Diagonal based features extracted can be combined with horizontal and vertical based feature extraction methods to improve accuracy of recognition in classification.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During horizontal and vertical based feature extraction features are extracted from zoned image by moving along the rows and columns respectively.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Diagonal based method delivers much better results compared to horizontal and vertical based methods individually.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Classification and Recognition</a:t>
            </a:r>
            <a:endParaRPr b="1" sz="300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Artificial Neural Network is used for classification and recognition of the character.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Feedforward Artificial Neural Network is used for Recognition.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a feedforward ANN, information flow is unidirectional.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inputs to the ANN will be the features extracted in the Feature Extraction stage.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Feedforward Back propagation ANN is used to train the ANN.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Classification and Recognition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Learning in feedforward neural networks belongs to supervised learning.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Backpropagation is used for training the neural network.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Initially pairs of input and output values are fed into the network in cycles using which the neural network adjusts the weights to be closer to the expected output values.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Once the training is done,the neural network is used for classification and recognition.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Diagrams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536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4834950" y="4298975"/>
            <a:ext cx="4229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UseCase Diagram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12600"/>
            <a:ext cx="9064550" cy="6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296525" y="2043200"/>
            <a:ext cx="3464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Sequence Diagram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it is useful ???</a:t>
            </a:r>
            <a:endParaRPr b="1" sz="30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Reduces human efforts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Easy for preservation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Easy for translation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Widespread of knowledge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Saves Trees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320025"/>
            <a:ext cx="8777875" cy="55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685900" y="2634000"/>
            <a:ext cx="3826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Activity Diagram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Limitations</a:t>
            </a:r>
            <a:endParaRPr b="1" sz="3000"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Character recognition support is limited only to english alphabets and digits.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Character recognition support doesn’t cover cursive handwriting.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Character recognition works better on High Quality input image data similar to scanned papers.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Perfect Accuracy(100%) cannot be achieved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510450" y="3182325"/>
            <a:ext cx="68514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Any Queries?</a:t>
            </a:r>
            <a:endParaRPr b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Take English Characters as input,process the character,train the neural network algorithm,  to recognise the pattern and modify the character to a beautified version of the input.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new method called diagonal based feature extraction is used for extracting the features of the handwritten alphabets.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proposed recognition system performs quite well yielding higher levels of recognition accuracy compared to the systems employing the conventional horizontal and vertical methods of feature extraction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Requirement Specifications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Hardware and Software Requirements </a:t>
            </a:r>
            <a:endParaRPr b="1" sz="3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MATLAB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Processor : Intel Core2Duo or Higher.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RAM : 2GB or Higher.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Disk Space : 3-5GB.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Graphics Adapter : 32-bit or 64-bit OpenGL graphics adapter is recommended.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Functional Requirements</a:t>
            </a:r>
            <a:endParaRPr b="1" sz="30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 should process the input only if it is an image file.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 displays error message when the input is not a valid image file.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 should detect characters present in the image.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 should retrieve characters present in the image and display them to the user.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Non-Functional Requirements</a:t>
            </a:r>
            <a:endParaRPr b="1" sz="30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Performance</a:t>
            </a:r>
            <a:r>
              <a:rPr lang="en" sz="2200"/>
              <a:t> : Characters should be recognised with an accuracy of 90% or more.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Availability</a:t>
            </a:r>
            <a:r>
              <a:rPr lang="en" sz="2200"/>
              <a:t>   : Software will retrieve characters only if the image has it.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Flexibility</a:t>
            </a:r>
            <a:r>
              <a:rPr lang="en" sz="2200"/>
              <a:t>   :  It provides easy way for user to upload the image.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Reliability</a:t>
            </a:r>
            <a:r>
              <a:rPr lang="en" sz="2200"/>
              <a:t>  : It should produce reliable results every time even for low-resolution images.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Learn ability</a:t>
            </a:r>
            <a:r>
              <a:rPr lang="en" sz="2200"/>
              <a:t> : It should be easy to learn and use.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Process</a:t>
            </a:r>
            <a:endParaRPr b="1" sz="30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Image Acquisition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Pre-processing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Segmentation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 Extraction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Classification and Recognition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 Processing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</a:t>
            </a:r>
            <a:endParaRPr b="1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Preprocessing is a series of operations performed on the scanned input image.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done to enhance the image to make it suitable for rendering.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Any noise present in the image is removed from it first.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image is then converted into grayscale to make it uniform color and easy for rendering.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Later Binarization is applied to the image.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