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15200" cy="96012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3" roundtripDataSignature="AMtx7miPERCQn8AKU8ok+q7u/wyKVPLK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5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469450" y="1466125"/>
            <a:ext cx="85929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/>
              <a:t>Implementing Memory Ballooning Concept for OpenBSD Hypervisor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</a:t>
            </a:r>
            <a:r>
              <a:rPr lang="en-US" sz="2400"/>
              <a:t>Mik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Larkin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</a:t>
            </a:r>
            <a:r>
              <a:rPr lang="en-US" sz="2400"/>
              <a:t>David Montes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Hemaprasanthi Mutyala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Anjala Thulasiram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r>
              <a:rPr lang="en-US" sz="2400"/>
              <a:t>Ruchika Hazariwal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Introduction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Host machine wants to run multiple guest operating systems with limited memory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Hypervisor manages guest operating systems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Problem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There is finite memory to go around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Solution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Memory Ballooning enables the host to temporarily reclamation memory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Expanding the balloon reclaims memory and deflating the balloon relinquishes memory</a:t>
            </a:r>
            <a:endParaRPr sz="1800"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Deliverables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95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makefile</a:t>
            </a:r>
            <a:endParaRPr/>
          </a:p>
          <a:p>
            <a:pPr indent="-2895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Balloon Driver</a:t>
            </a:r>
            <a:endParaRPr/>
          </a:p>
          <a:p>
            <a:pPr indent="-2895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.c files for OpenBSD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Dependencies and Concerns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High random access memory (RAM) requirement.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High storage requirement for multiple VMs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33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Enabled Hardware-assisted virtualization settings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2001-05-31T14:40:59Z</dcterms:created>
  <dc:creator>Dan Harkey</dc:creator>
</cp:coreProperties>
</file>