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5" r:id="rId8"/>
    <p:sldId id="276" r:id="rId9"/>
    <p:sldId id="277" r:id="rId10"/>
    <p:sldId id="278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  <p:sldId id="268" r:id="rId20"/>
    <p:sldId id="26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D22-78F8-49EA-905B-CD0B703C8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732692"/>
            <a:ext cx="8366002" cy="849923"/>
          </a:xfrm>
        </p:spPr>
        <p:txBody>
          <a:bodyPr>
            <a:normAutofit fontScale="90000"/>
          </a:bodyPr>
          <a:lstStyle/>
          <a:p>
            <a:r>
              <a:rPr lang="en-US" dirty="0"/>
              <a:t>The Walking Dead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85C0C-3080-427D-881F-F137C5700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7923" y="1910861"/>
            <a:ext cx="3796690" cy="488266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sz="3200" b="1" i="1" dirty="0">
                <a:latin typeface="Comic Sans MS" panose="030F0702030302020204" pitchFamily="66" charset="0"/>
              </a:rPr>
              <a:t>Phoenix Team</a:t>
            </a:r>
          </a:p>
          <a:p>
            <a:endParaRPr lang="en-US" sz="2400" b="1" i="1" dirty="0">
              <a:latin typeface="Comic Sans MS" panose="030F0702030302020204" pitchFamily="66" charset="0"/>
            </a:endParaRPr>
          </a:p>
          <a:p>
            <a:r>
              <a:rPr lang="en-US" sz="2400" b="1" i="1" dirty="0">
                <a:latin typeface="Comic Sans MS" panose="030F0702030302020204" pitchFamily="66" charset="0"/>
              </a:rPr>
              <a:t>Kriti Jar</a:t>
            </a:r>
          </a:p>
          <a:p>
            <a:r>
              <a:rPr lang="en-US" sz="2400" b="1" i="1" dirty="0">
                <a:latin typeface="Comic Sans MS" panose="030F0702030302020204" pitchFamily="66" charset="0"/>
              </a:rPr>
              <a:t>Ruchika Hazariwal</a:t>
            </a:r>
          </a:p>
          <a:p>
            <a:r>
              <a:rPr lang="en-US" sz="2400" b="1" i="1" dirty="0">
                <a:latin typeface="Comic Sans MS" panose="030F0702030302020204" pitchFamily="66" charset="0"/>
              </a:rPr>
              <a:t>Harsh Agarwal</a:t>
            </a:r>
          </a:p>
          <a:p>
            <a:r>
              <a:rPr lang="en-US" sz="2400" b="1" i="1" dirty="0" err="1">
                <a:latin typeface="Comic Sans MS" panose="030F0702030302020204" pitchFamily="66" charset="0"/>
              </a:rPr>
              <a:t>Hemaprasanthi</a:t>
            </a:r>
            <a:r>
              <a:rPr lang="en-US" sz="2400" b="1" i="1" dirty="0">
                <a:latin typeface="Comic Sans MS" panose="030F0702030302020204" pitchFamily="66" charset="0"/>
              </a:rPr>
              <a:t> </a:t>
            </a:r>
            <a:r>
              <a:rPr lang="en-US" sz="2400" b="1" i="1" dirty="0" err="1">
                <a:latin typeface="Comic Sans MS" panose="030F0702030302020204" pitchFamily="66" charset="0"/>
              </a:rPr>
              <a:t>Mutyala</a:t>
            </a:r>
            <a:endParaRPr lang="en-US" sz="24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6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DA8D-3119-4D2A-81EC-A36FFE8B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 for Food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8B792-459E-4F9B-8A64-6465D4F32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729" y="1356909"/>
            <a:ext cx="7052235" cy="5113987"/>
          </a:xfrm>
        </p:spPr>
      </p:pic>
    </p:spTree>
    <p:extLst>
      <p:ext uri="{BB962C8B-B14F-4D97-AF65-F5344CB8AC3E}">
        <p14:creationId xmlns:p14="http://schemas.microsoft.com/office/powerpoint/2010/main" val="231994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F472-68B7-4FC6-A467-40638B05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901" y="140016"/>
            <a:ext cx="8911687" cy="639963"/>
          </a:xfrm>
        </p:spPr>
        <p:txBody>
          <a:bodyPr>
            <a:normAutofit fontScale="90000"/>
          </a:bodyPr>
          <a:lstStyle/>
          <a:p>
            <a:r>
              <a:rPr lang="en-US" dirty="0"/>
              <a:t>Actors and World class diagram	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D38E85BE-EF43-4B2A-939A-7E89B3233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518" y="592456"/>
            <a:ext cx="8534400" cy="6311512"/>
          </a:xfrm>
        </p:spPr>
      </p:pic>
    </p:spTree>
    <p:extLst>
      <p:ext uri="{BB962C8B-B14F-4D97-AF65-F5344CB8AC3E}">
        <p14:creationId xmlns:p14="http://schemas.microsoft.com/office/powerpoint/2010/main" val="226146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04FB-9829-47AB-B307-6EAF8BAD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525" y="116110"/>
            <a:ext cx="8911687" cy="666808"/>
          </a:xfrm>
        </p:spPr>
        <p:txBody>
          <a:bodyPr/>
          <a:lstStyle/>
          <a:p>
            <a:r>
              <a:rPr lang="en-US" dirty="0"/>
              <a:t>Level State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A34AF6-6CD9-4B78-81CC-2AB8A22CE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7" y="968111"/>
            <a:ext cx="6119906" cy="5916023"/>
          </a:xfrm>
        </p:spPr>
      </p:pic>
    </p:spTree>
    <p:extLst>
      <p:ext uri="{BB962C8B-B14F-4D97-AF65-F5344CB8AC3E}">
        <p14:creationId xmlns:p14="http://schemas.microsoft.com/office/powerpoint/2010/main" val="132322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64AC-87DB-4D73-BD49-9E51CAB8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81851"/>
            <a:ext cx="8911687" cy="666808"/>
          </a:xfrm>
        </p:spPr>
        <p:txBody>
          <a:bodyPr/>
          <a:lstStyle/>
          <a:p>
            <a:r>
              <a:rPr lang="en-US" dirty="0"/>
              <a:t>Human State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C154A8-C7F9-4994-B758-780295192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212" y="848659"/>
            <a:ext cx="9590207" cy="5587999"/>
          </a:xfrm>
        </p:spPr>
      </p:pic>
    </p:spTree>
    <p:extLst>
      <p:ext uri="{BB962C8B-B14F-4D97-AF65-F5344CB8AC3E}">
        <p14:creationId xmlns:p14="http://schemas.microsoft.com/office/powerpoint/2010/main" val="225078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0596-2564-4F46-AE2C-FF67E371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278" y="250088"/>
            <a:ext cx="8911687" cy="696690"/>
          </a:xfrm>
        </p:spPr>
        <p:txBody>
          <a:bodyPr/>
          <a:lstStyle/>
          <a:p>
            <a:r>
              <a:rPr lang="en-US" dirty="0"/>
              <a:t>Movement Strategy pattern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6F505A-DD5F-4A04-869E-E74C41AB3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575" y="904131"/>
            <a:ext cx="8911687" cy="5703781"/>
          </a:xfrm>
        </p:spPr>
      </p:pic>
    </p:spTree>
    <p:extLst>
      <p:ext uri="{BB962C8B-B14F-4D97-AF65-F5344CB8AC3E}">
        <p14:creationId xmlns:p14="http://schemas.microsoft.com/office/powerpoint/2010/main" val="4503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FB7-4C23-4880-91C6-D8F94F50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901" y="211733"/>
            <a:ext cx="8911687" cy="553255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 Pattern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1794D-C21F-4EDF-8E78-DE5AEB76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12" y="784629"/>
            <a:ext cx="8098117" cy="6009334"/>
          </a:xfrm>
        </p:spPr>
      </p:pic>
    </p:spTree>
    <p:extLst>
      <p:ext uri="{BB962C8B-B14F-4D97-AF65-F5344CB8AC3E}">
        <p14:creationId xmlns:p14="http://schemas.microsoft.com/office/powerpoint/2010/main" val="179749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455C-6F1C-4E52-9344-5E481248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337" y="253569"/>
            <a:ext cx="8911687" cy="559231"/>
          </a:xfrm>
        </p:spPr>
        <p:txBody>
          <a:bodyPr>
            <a:normAutofit fontScale="90000"/>
          </a:bodyPr>
          <a:lstStyle/>
          <a:p>
            <a:r>
              <a:rPr lang="en-US" dirty="0"/>
              <a:t>Facade pattern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441921-D195-43CA-8154-7BC3962CC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682" y="747059"/>
            <a:ext cx="9090212" cy="5880156"/>
          </a:xfrm>
        </p:spPr>
      </p:pic>
    </p:spTree>
    <p:extLst>
      <p:ext uri="{BB962C8B-B14F-4D97-AF65-F5344CB8AC3E}">
        <p14:creationId xmlns:p14="http://schemas.microsoft.com/office/powerpoint/2010/main" val="260847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A622-A9BE-429D-B9AB-06D60D90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479" y="304796"/>
            <a:ext cx="8911687" cy="641982"/>
          </a:xfrm>
        </p:spPr>
        <p:txBody>
          <a:bodyPr/>
          <a:lstStyle/>
          <a:p>
            <a:r>
              <a:rPr lang="en-US" dirty="0"/>
              <a:t>Sword State Pattern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26F0F7-D59C-419C-8804-88A741907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459" y="1110369"/>
            <a:ext cx="7739529" cy="5680557"/>
          </a:xfrm>
        </p:spPr>
      </p:pic>
    </p:spTree>
    <p:extLst>
      <p:ext uri="{BB962C8B-B14F-4D97-AF65-F5344CB8AC3E}">
        <p14:creationId xmlns:p14="http://schemas.microsoft.com/office/powerpoint/2010/main" val="2844302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3289-D7A8-439C-9214-BDFAF7B9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437" y="181851"/>
            <a:ext cx="8911687" cy="624972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Method pattern</a:t>
            </a:r>
          </a:p>
        </p:txBody>
      </p:sp>
      <p:pic>
        <p:nvPicPr>
          <p:cNvPr id="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76F038F-742F-4283-8022-299ED5926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028" y="806823"/>
            <a:ext cx="9466100" cy="5737412"/>
          </a:xfrm>
        </p:spPr>
      </p:pic>
    </p:spTree>
    <p:extLst>
      <p:ext uri="{BB962C8B-B14F-4D97-AF65-F5344CB8AC3E}">
        <p14:creationId xmlns:p14="http://schemas.microsoft.com/office/powerpoint/2010/main" val="107666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11BB-ED2C-4FCC-B9F4-294C5CB5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Values :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B32D-27BF-4D43-BB84-4BF3FF37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value we focused on during our development was communication</a:t>
            </a:r>
          </a:p>
          <a:p>
            <a:endParaRPr lang="en-US" dirty="0"/>
          </a:p>
          <a:p>
            <a:r>
              <a:rPr lang="en-US" dirty="0"/>
              <a:t>We interacted regularly and had scrum meetings on scheduled time.</a:t>
            </a:r>
          </a:p>
          <a:p>
            <a:endParaRPr lang="en-US" dirty="0"/>
          </a:p>
          <a:p>
            <a:r>
              <a:rPr lang="en-US" dirty="0"/>
              <a:t>We made sure that  everyone understands the current status of project and helped each to clear blockers.</a:t>
            </a:r>
          </a:p>
          <a:p>
            <a:endParaRPr lang="en-US" dirty="0"/>
          </a:p>
          <a:p>
            <a:r>
              <a:rPr lang="en-US" dirty="0"/>
              <a:t>During our meetings we took each others feedback positively and worked on them to keep the pace of development going</a:t>
            </a:r>
          </a:p>
        </p:txBody>
      </p:sp>
    </p:spTree>
    <p:extLst>
      <p:ext uri="{BB962C8B-B14F-4D97-AF65-F5344CB8AC3E}">
        <p14:creationId xmlns:p14="http://schemas.microsoft.com/office/powerpoint/2010/main" val="418830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E0A3-46E9-4F19-B468-E8F824D6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CE6C-715C-495D-B8BA-542DFD58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Presenting you all interactive single player </a:t>
            </a:r>
            <a:r>
              <a:rPr lang="en-US" dirty="0" err="1">
                <a:latin typeface="Georgia" panose="02040502050405020303" pitchFamily="18" charset="0"/>
              </a:rPr>
              <a:t>Greenfoot</a:t>
            </a:r>
            <a:r>
              <a:rPr lang="en-US" dirty="0">
                <a:latin typeface="Georgia" panose="02040502050405020303" pitchFamily="18" charset="0"/>
              </a:rPr>
              <a:t> game as the final project for CMPE 202.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walking Dead is a challenge game for a single played named Daryl, who needs to kill the zombies and cross the levels of game to win the game.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During the game, his score keeps increasing when he grabs food and gets immunity with a first aid kit.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If  he collides with zombie, and doesn’t have immunity, he dies, and game is over.</a:t>
            </a:r>
          </a:p>
        </p:txBody>
      </p:sp>
    </p:spTree>
    <p:extLst>
      <p:ext uri="{BB962C8B-B14F-4D97-AF65-F5344CB8AC3E}">
        <p14:creationId xmlns:p14="http://schemas.microsoft.com/office/powerpoint/2010/main" val="1404666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106F-4A4E-437A-8D40-296EC668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close up of a toy&#10;&#10;Description automatically generated">
            <a:extLst>
              <a:ext uri="{FF2B5EF4-FFF2-40B4-BE49-F238E27FC236}">
                <a16:creationId xmlns:a16="http://schemas.microsoft.com/office/drawing/2014/main" id="{E5C0DC69-F41F-425D-BEC1-37DD1119E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859" y="1726557"/>
            <a:ext cx="5767293" cy="4360074"/>
          </a:xfrm>
        </p:spPr>
      </p:pic>
    </p:spTree>
    <p:extLst>
      <p:ext uri="{BB962C8B-B14F-4D97-AF65-F5344CB8AC3E}">
        <p14:creationId xmlns:p14="http://schemas.microsoft.com/office/powerpoint/2010/main" val="70186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0587-2EF6-44B4-B63C-EA6A57A1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Hope you enjoy the game!!!</a:t>
            </a:r>
          </a:p>
        </p:txBody>
      </p:sp>
      <p:pic>
        <p:nvPicPr>
          <p:cNvPr id="13" name="Content Placeholder 12" descr="A hand holding a toy&#10;&#10;Description automatically generated">
            <a:extLst>
              <a:ext uri="{FF2B5EF4-FFF2-40B4-BE49-F238E27FC236}">
                <a16:creationId xmlns:a16="http://schemas.microsoft.com/office/drawing/2014/main" id="{1BAED250-8C82-4CCB-8AAA-7A2BF022C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851" y="1567172"/>
            <a:ext cx="4081930" cy="4545786"/>
          </a:xfrm>
        </p:spPr>
      </p:pic>
    </p:spTree>
    <p:extLst>
      <p:ext uri="{BB962C8B-B14F-4D97-AF65-F5344CB8AC3E}">
        <p14:creationId xmlns:p14="http://schemas.microsoft.com/office/powerpoint/2010/main" val="309920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6B07-8F8E-4338-AE55-CA067754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BBE7-BCE3-4BAF-83B0-469B5E96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 was followed during the entire game development process.</a:t>
            </a:r>
          </a:p>
          <a:p>
            <a:endParaRPr lang="en-US" dirty="0"/>
          </a:p>
          <a:p>
            <a:r>
              <a:rPr lang="en-US" dirty="0"/>
              <a:t>We completed the game in 4 sprints of one week each. </a:t>
            </a:r>
          </a:p>
          <a:p>
            <a:endParaRPr lang="en-US" dirty="0"/>
          </a:p>
          <a:p>
            <a:r>
              <a:rPr lang="en-US" dirty="0"/>
              <a:t>It helped us to keep track of our designing and development iterative process and deliver the game on time with all requirements satisfied.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0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B329-BFFE-4C39-84C3-82212D7C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8DA8-6D68-4962-BE89-09208A24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Sprint 1: We decided game idea and designed the initial UML diagrams that included wireframe diagrams, System Sequence diagram, Activity diagram, Use case diagrams. </a:t>
            </a:r>
          </a:p>
          <a:p>
            <a:endParaRPr lang="en-US" dirty="0"/>
          </a:p>
          <a:p>
            <a:r>
              <a:rPr lang="en-US" dirty="0"/>
              <a:t>Sprint 2: Decided the class diagrams and sequence diagrams and designed initial game that included basic functionalities of all actors.</a:t>
            </a:r>
          </a:p>
          <a:p>
            <a:endParaRPr lang="en-US" dirty="0"/>
          </a:p>
          <a:p>
            <a:r>
              <a:rPr lang="en-US" dirty="0"/>
              <a:t>Sprint 3: Additional functionalities of changing level of game and making it more challenging and updated the designing as we progressed with development.</a:t>
            </a:r>
          </a:p>
          <a:p>
            <a:endParaRPr lang="en-US" dirty="0"/>
          </a:p>
          <a:p>
            <a:r>
              <a:rPr lang="en-US" dirty="0"/>
              <a:t>Sprint 4: Integrated testing and preparations for the final delivery.</a:t>
            </a:r>
          </a:p>
        </p:txBody>
      </p:sp>
    </p:spTree>
    <p:extLst>
      <p:ext uri="{BB962C8B-B14F-4D97-AF65-F5344CB8AC3E}">
        <p14:creationId xmlns:p14="http://schemas.microsoft.com/office/powerpoint/2010/main" val="181451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E621-DDBF-48D9-84C2-2DA25BEF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682" y="214229"/>
            <a:ext cx="8629930" cy="732549"/>
          </a:xfrm>
        </p:spPr>
        <p:txBody>
          <a:bodyPr/>
          <a:lstStyle/>
          <a:p>
            <a:r>
              <a:rPr lang="en-US" dirty="0"/>
              <a:t>                     Activity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CD2E644-F5A0-4062-9457-1D44CB16F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929" y="946150"/>
            <a:ext cx="8480611" cy="5911850"/>
          </a:xfrm>
        </p:spPr>
      </p:pic>
    </p:spTree>
    <p:extLst>
      <p:ext uri="{BB962C8B-B14F-4D97-AF65-F5344CB8AC3E}">
        <p14:creationId xmlns:p14="http://schemas.microsoft.com/office/powerpoint/2010/main" val="392636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731D-29C0-4E4E-8D35-ED66D6FE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Sequence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CF70CC-8288-4685-B32D-AA9F985B7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558" y="1357313"/>
            <a:ext cx="5727071" cy="5311775"/>
          </a:xfrm>
        </p:spPr>
      </p:pic>
    </p:spTree>
    <p:extLst>
      <p:ext uri="{BB962C8B-B14F-4D97-AF65-F5344CB8AC3E}">
        <p14:creationId xmlns:p14="http://schemas.microsoft.com/office/powerpoint/2010/main" val="110944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DF9D-38AD-4A9B-AB62-2DA2F90D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948" y="367122"/>
            <a:ext cx="8911687" cy="648878"/>
          </a:xfrm>
        </p:spPr>
        <p:txBody>
          <a:bodyPr/>
          <a:lstStyle/>
          <a:p>
            <a:pPr algn="ctr"/>
            <a:r>
              <a:rPr lang="en-US" dirty="0"/>
              <a:t>Sequence Diagram for kit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3462CA-CDA4-4E6E-93B4-4E90188D9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954" y="1318987"/>
            <a:ext cx="8675077" cy="5381338"/>
          </a:xfrm>
        </p:spPr>
      </p:pic>
    </p:spTree>
    <p:extLst>
      <p:ext uri="{BB962C8B-B14F-4D97-AF65-F5344CB8AC3E}">
        <p14:creationId xmlns:p14="http://schemas.microsoft.com/office/powerpoint/2010/main" val="187770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AE3C-9379-4D12-9C9E-C5EDDB0B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95" y="257993"/>
            <a:ext cx="8911687" cy="678761"/>
          </a:xfrm>
        </p:spPr>
        <p:txBody>
          <a:bodyPr/>
          <a:lstStyle/>
          <a:p>
            <a:pPr algn="ctr"/>
            <a:r>
              <a:rPr lang="en-US" dirty="0"/>
              <a:t>Sequence Diagram for Gun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550336C-B169-473F-9398-64995BB7F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494" y="976334"/>
            <a:ext cx="7398871" cy="5657961"/>
          </a:xfrm>
        </p:spPr>
      </p:pic>
    </p:spTree>
    <p:extLst>
      <p:ext uri="{BB962C8B-B14F-4D97-AF65-F5344CB8AC3E}">
        <p14:creationId xmlns:p14="http://schemas.microsoft.com/office/powerpoint/2010/main" val="318221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6B43-D661-419B-B2B7-DC7D367D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113" y="327154"/>
            <a:ext cx="8911687" cy="6189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Sequence Diagram for Sword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12F95E8-E666-4B99-A60F-2133C9D49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235" y="948307"/>
            <a:ext cx="8196673" cy="5518233"/>
          </a:xfrm>
        </p:spPr>
      </p:pic>
    </p:spTree>
    <p:extLst>
      <p:ext uri="{BB962C8B-B14F-4D97-AF65-F5344CB8AC3E}">
        <p14:creationId xmlns:p14="http://schemas.microsoft.com/office/powerpoint/2010/main" val="37594674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1074</TotalTime>
  <Words>359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Comic Sans MS</vt:lpstr>
      <vt:lpstr>Georgia</vt:lpstr>
      <vt:lpstr>Wingdings 3</vt:lpstr>
      <vt:lpstr>Wisp</vt:lpstr>
      <vt:lpstr>The Walking Dead</vt:lpstr>
      <vt:lpstr>Introduction</vt:lpstr>
      <vt:lpstr>Agile Methodology</vt:lpstr>
      <vt:lpstr>Sprint planning</vt:lpstr>
      <vt:lpstr>                     Activity Diagram</vt:lpstr>
      <vt:lpstr>System Sequence Diagram</vt:lpstr>
      <vt:lpstr>Sequence Diagram for kit</vt:lpstr>
      <vt:lpstr>Sequence Diagram for Gun</vt:lpstr>
      <vt:lpstr>Sequence Diagram for Sword</vt:lpstr>
      <vt:lpstr>Sequence Diagram for Food</vt:lpstr>
      <vt:lpstr>Actors and World class diagram </vt:lpstr>
      <vt:lpstr>Level State Diagram</vt:lpstr>
      <vt:lpstr>Human State Diagram</vt:lpstr>
      <vt:lpstr>Movement Strategy pattern</vt:lpstr>
      <vt:lpstr>Observer Pattern Diagram</vt:lpstr>
      <vt:lpstr>Facade pattern </vt:lpstr>
      <vt:lpstr>Sword State Pattern</vt:lpstr>
      <vt:lpstr>Factory Method pattern</vt:lpstr>
      <vt:lpstr>XP Values : Communication</vt:lpstr>
      <vt:lpstr>Questions? </vt:lpstr>
      <vt:lpstr>Hope you enjoy the game!!!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Walking Dead</dc:title>
  <dc:creator>ruchika hazariwal</dc:creator>
  <cp:lastModifiedBy>ruchika hazariwal</cp:lastModifiedBy>
  <cp:revision>23</cp:revision>
  <dcterms:created xsi:type="dcterms:W3CDTF">2018-11-30T06:26:32Z</dcterms:created>
  <dcterms:modified xsi:type="dcterms:W3CDTF">2018-12-01T01:23:14Z</dcterms:modified>
</cp:coreProperties>
</file>