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S.EZHILARASI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</a:t>
            </a:r>
            <a:r>
              <a:rPr lang="en-IN" sz="2400"/>
              <a:t>76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18</cp:revision>
  <dcterms:created xsi:type="dcterms:W3CDTF">2024-03-29T15:07:22Z</dcterms:created>
  <dcterms:modified xsi:type="dcterms:W3CDTF">2024-09-10T08:57:28Z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