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8" d="100"/>
          <a:sy n="11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864604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09818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19870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189325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825300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858825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210974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548095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50579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017946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524573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89445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418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27098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4564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27875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19726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75485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1872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14596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1082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64445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28569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08956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642815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682894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04501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R.HEMALATHA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312201619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PROF.DHANAPALAN COLLEGE OF SCIENCE AND MANAGEMENT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70731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1123932" y="1343004"/>
            <a:ext cx="705471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Employee Performance Analysis in Excel involves structuring and implementing a systematic approach to assess, analyze, and visualize employee performance data. Here’s a step-by-step guide to creating this model: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Define the Objectives and KPIs.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Design the Data Collection Framework.</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Implement Data Cleaning and Preparation.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Analyze the Data Using Excel Tools.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Visualize the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866119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200131" y="1200131"/>
            <a:ext cx="4762426" cy="272413"/>
          </a:xfrm>
          <a:prstGeom prst="rect"/>
          <a:noFill/>
          <a:ln w="12700" cmpd="sng" cap="flat">
            <a:noFill/>
            <a:prstDash val="solid"/>
            <a:miter/>
          </a:ln>
        </p:spPr>
      </p:sp>
      <p:pic>
        <p:nvPicPr>
          <p:cNvPr id="193" name="图片"/>
          <p:cNvPicPr>
            <a:picLocks noChangeAspect="1"/>
          </p:cNvPicPr>
          <p:nvPr/>
        </p:nvPicPr>
        <p:blipFill>
          <a:blip r:embed="rId2" cstate="print"/>
          <a:stretch>
            <a:fillRect/>
          </a:stretch>
        </p:blipFill>
        <p:spPr>
          <a:xfrm rot="0">
            <a:off x="1343004" y="1266805"/>
            <a:ext cx="6233150" cy="3024231"/>
          </a:xfrm>
          <a:prstGeom prst="rect"/>
          <a:noFill/>
          <a:ln w="12700" cmpd="sng" cap="flat">
            <a:noFill/>
            <a:prstDash val="solid"/>
            <a:miter/>
          </a:ln>
        </p:spPr>
      </p:pic>
    </p:spTree>
    <p:extLst>
      <p:ext uri="{BB962C8B-B14F-4D97-AF65-F5344CB8AC3E}">
        <p14:creationId xmlns:p14="http://schemas.microsoft.com/office/powerpoint/2010/main" val="5670335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7" name="矩形"/>
          <p:cNvSpPr>
            <a:spLocks/>
          </p:cNvSpPr>
          <p:nvPr/>
        </p:nvSpPr>
        <p:spPr>
          <a:xfrm rot="0">
            <a:off x="1127250" y="1123932"/>
            <a:ext cx="6845053"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this project, we have demonstrated the power and versatility of Excel in analyzing employee performance, providing a robust framework that enables data-driven decision-making.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Looking Forward:As the organization continues to grow, our Excel-based solution can easily scale and adapt, ensuring that performance analysis remains a cornerstone of our strategic HR practices.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Final Thought:With the insights gained from this analysis, the organization is better equipped to cultivate a high-performing, motivated, and aligned workforce, driving continued success and growth.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underscores the critical role that effective employee performance analysis plays in achieving organizational excellence, and Excel has proven to be an invaluable tool in this journey.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5203742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9356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331721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14029" y="1552550"/>
            <a:ext cx="5615915"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problem statement in data analysis using Excel typically outlines the specific issue you aim to address through your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EXAMPLE</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OF</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PROBLEM</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STATEMENT</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30222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1779" y="1485908"/>
            <a:ext cx="865131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285897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196699" y="1485876"/>
            <a:ext cx="56230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an Employee Performance Analysis using Excel, the end users are the individuals or groups who will utilize the findings, reports, and insights derived from the analysis. These typically include: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9" name="矩形"/>
          <p:cNvSpPr>
            <a:spLocks/>
          </p:cNvSpPr>
          <p:nvPr/>
        </p:nvSpPr>
        <p:spPr>
          <a:xfrm rot="0">
            <a:off x="1416596" y="2857456"/>
            <a:ext cx="5622271"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Human</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Resources</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HR</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Team</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HR professionals use the analysis to manage talent, design training programs, conduct appraisals, and make decisions about promotions, bonuses, or disciplinary actions.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2.Senior Management and Executives: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Executives and senior management use the analysis to make strategic decisions about workforce planning, resource allocation, and organizational development.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788606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00047" y="2057367"/>
            <a:ext cx="562947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Integration and Cleaning.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Metrics Calculation.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Advanced Data Analysis.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53793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562076" y="981059"/>
            <a:ext cx="4756070"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well-structured dataset is essential for effective employee performance analysis in Excel. Below is a description of the typical components you might include in such a dataset: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Description for Employee Performance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Information: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ID: A unique identifier for each employee (e.g., EMP001, EMP002).</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Name: The full name of the employee.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Department: The department or team where the employee works (e.g., Sales, Marketing, IT).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Job Title: The role or position held by the employee (e.g., Sales Associate, Software Developer).D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Date of Hire: The date when the employee joined the organization.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Manager ID/Name: The ID or name of the employee’s direct manager or supervisor.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853608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638384" y="1343004"/>
            <a:ext cx="4762427" cy="272413"/>
          </a:xfrm>
          <a:prstGeom prst="rect"/>
          <a:noFill/>
          <a:ln w="12700" cmpd="sng" cap="flat">
            <a:noFill/>
            <a:prstDash val="solid"/>
            <a:miter/>
          </a:ln>
        </p:spPr>
      </p:sp>
      <p:sp>
        <p:nvSpPr>
          <p:cNvPr id="165" name="矩形"/>
          <p:cNvSpPr>
            <a:spLocks/>
          </p:cNvSpPr>
          <p:nvPr/>
        </p:nvSpPr>
        <p:spPr>
          <a:xfrm rot="0">
            <a:off x="2280058" y="1409678"/>
            <a:ext cx="6197063"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"WOW" factor in our Employee Performance Analysis solution using Excel lies in its ability to transform a traditionally manual and time-consuming process into a highly efficient, insightful, and actionable tool. Here’s what sets our solution apart: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Dynamic Dashboards and Real-Time Insights.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Automated Reporting and Alerts.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Customizable and Scalable Templates.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Predictive Analytics and Scenario Modeling.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Seamless Integration and Accessibility.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Engagement and Transparency.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Data-Driven Recognition and Rewards.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873746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2024-09-03T04:15:36Z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