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1"/>
  </p:notesMasterIdLst>
  <p:sldIdLst>
    <p:sldId id="262" r:id="rId5"/>
    <p:sldId id="268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>
        <p:scale>
          <a:sx n="75" d="100"/>
          <a:sy n="75" d="100"/>
        </p:scale>
        <p:origin x="54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8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xmlns="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 smtClean="0"/>
              <a:t>Data </a:t>
            </a:r>
            <a:r>
              <a:rPr lang="en-US" sz="11700" b="1" dirty="0" err="1" smtClean="0"/>
              <a:t>Visualisation</a:t>
            </a:r>
            <a:endParaRPr lang="en-US" sz="117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There are many different scenarios where large amounts of data must be displayed to an audience, where they don’t get any insight with those </a:t>
            </a:r>
            <a:r>
              <a:rPr lang="en-IN" dirty="0" err="1" smtClean="0"/>
              <a:t>csv</a:t>
            </a:r>
            <a:r>
              <a:rPr lang="en-IN" dirty="0" smtClean="0"/>
              <a:t> files. So here comes the usage of data visualisation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visualization allows this information to be displayed in an easy to read format that is both attractive and functional</a:t>
            </a:r>
          </a:p>
          <a:p>
            <a:r>
              <a:rPr lang="en-IN" dirty="0" smtClean="0"/>
              <a:t>It helps to convey information through visual representations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2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produces interactive visual representations of abstract data to reinforce human cognition thus enabling the viewer to gain knowledge about the internal structure of the data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77" y="2514600"/>
            <a:ext cx="4733068" cy="3248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2648309"/>
            <a:ext cx="4038623" cy="241795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8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xmlns="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TEAM: </a:t>
            </a:r>
            <a:r>
              <a:rPr lang="en-US" dirty="0" err="1" smtClean="0"/>
              <a:t>Hemasai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Akhileshwar</a:t>
            </a:r>
            <a:r>
              <a:rPr lang="en-US" dirty="0" smtClean="0"/>
              <a:t> </a:t>
            </a:r>
            <a:r>
              <a:rPr lang="en-US" dirty="0" err="1" smtClean="0"/>
              <a:t>reddy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Manoj varma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Radha</a:t>
            </a:r>
            <a:r>
              <a:rPr lang="en-US" dirty="0" smtClean="0"/>
              <a:t> Krishna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Jaswanth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science Mesh design</Template>
  <TotalTime>0</TotalTime>
  <Words>114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Data Visualisation</vt:lpstr>
      <vt:lpstr>Problem Statement : </vt:lpstr>
      <vt:lpstr>Solution:</vt:lpstr>
      <vt:lpstr>It produces interactive visual representations of abstract data to reinforce human cognition thus enabling the viewer to gain knowledge about the internal structure of the data</vt:lpstr>
      <vt:lpstr>Code #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2019-03-01T03:51:10Z</dcterms:created>
  <dcterms:modified xsi:type="dcterms:W3CDTF">2019-03-01T04:27:45Z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