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Supply Chain Data Integration System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Visualizing Key Metrics with Streamlit &amp; Python</a:t>
            </a:r>
          </a:p>
          <a:p>
            <a:pPr marL="1828800" lvl="4" indent="457200"/>
            <a:r>
              <a:rPr lang="en-IN" sz="2000" b="1"/>
              <a:t>PRESENTED BY: N.HEMA SANKAR</a:t>
            </a:r>
            <a:endParaRPr lang="en-IN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Real-time API integrations (e.g. BigQuery, Snowflake).</a:t>
            </a:r>
          </a:p>
          <a:p>
            <a:r>
              <a:t>Forecasting demand using ML models.</a:t>
            </a:r>
          </a:p>
          <a:p>
            <a:r>
              <a:t>User-uploaded datasets and parameter tuning.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/>
          <a:p>
            <a:r>
              <a:t>A Streamlit-based interactive dashboard for supply chain analytics.</a:t>
            </a:r>
          </a:p>
          <a:p>
            <a:r>
              <a:t>Simulates inventory and order datasets for performance visualization.</a:t>
            </a:r>
          </a:p>
          <a:p>
            <a:r>
              <a:t>Tracks KPIs like fill rate, inventory turnover, and stockout risks.</a:t>
            </a:r>
          </a:p>
          <a:p>
            <a:r>
              <a:rPr lang="en-US" altLang="en-US"/>
              <a:t>Reads logistics data from Excel sheets (`</a:t>
            </a:r>
            <a:r>
              <a:rPr lang="en-US" altLang="en-US" b="1"/>
              <a:t>Orders</a:t>
            </a:r>
            <a:r>
              <a:rPr lang="en-US" altLang="en-US"/>
              <a:t>`, `</a:t>
            </a:r>
            <a:r>
              <a:rPr lang="en-US" altLang="en-US" b="1"/>
              <a:t>Returns</a:t>
            </a:r>
            <a:r>
              <a:rPr lang="en-US" altLang="en-US"/>
              <a:t>`,`</a:t>
            </a:r>
            <a:r>
              <a:rPr lang="en-US" altLang="en-US" b="1"/>
              <a:t>People</a:t>
            </a:r>
            <a:r>
              <a:rPr lang="en-US" altLang="en-US"/>
              <a:t>`)</a:t>
            </a:r>
            <a:endParaRPr lang="en-US" altLang="en-US"/>
          </a:p>
          <a:p>
            <a:r>
              <a:rPr lang="en-US" altLang="en-US"/>
              <a:t>Fetches product and category data from external APIs (</a:t>
            </a:r>
            <a:r>
              <a:rPr lang="en-US" altLang="en-US" b="1"/>
              <a:t>Fake Store API</a:t>
            </a:r>
            <a:r>
              <a:rPr lang="en-US" altLang="en-US"/>
              <a:t>)</a:t>
            </a:r>
            <a:endParaRPr lang="en-US" altLang="en-US"/>
          </a:p>
          <a:p>
            <a:r>
              <a:rPr lang="en-US" altLang="en-US"/>
              <a:t>Simulates inventory activity and demand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Provide real-time visibility into order and inventory metrics.</a:t>
            </a:r>
          </a:p>
          <a:p>
            <a:r>
              <a:t>Simulate supply chain metrics for learning and prototyping.</a:t>
            </a:r>
          </a:p>
          <a:p>
            <a:r>
              <a:t>Generate comprehensive downloadable Excel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 &amp; Pandas for data manipulation.</a:t>
            </a:r>
          </a:p>
          <a:p>
            <a:r>
              <a:t>Streamlit for UI and interactive dashboard.</a:t>
            </a:r>
          </a:p>
          <a:p>
            <a:r>
              <a:t>Plotly for visualizations.</a:t>
            </a:r>
          </a:p>
          <a:p>
            <a:r>
              <a:t>ExcelWriter for report exports.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KPI cards for quick overview: Orders, Fill Rate, Turnover.</a:t>
            </a:r>
          </a:p>
          <a:p>
            <a:r>
              <a:t>Dynamic charts: Lead Time Distribution, Sales by Category.</a:t>
            </a:r>
          </a:p>
          <a:p>
            <a:r>
              <a:t>Tabs for Performance, Inventory, Fulfillment Analytics.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Generates stock levels, demand, fill rate and turnover data.</a:t>
            </a:r>
          </a:p>
          <a:p>
            <a:r>
              <a:t>Flags stockout risks based on simulated metrics.</a:t>
            </a:r>
          </a:p>
          <a:p>
            <a:r>
              <a:t>Groups and trends data by category and date.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Simulation Logic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One-click export of Orders &amp; Inventory data.</a:t>
            </a:r>
          </a:p>
          <a:p>
            <a:r>
              <a:t>Includes a summary sheet with average metrics.</a:t>
            </a:r>
          </a:p>
          <a:p>
            <a:r>
              <a:t>Saves timestamped Excel reports locally.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Export Functionality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73405" cy="4526280"/>
          </a:xfrm>
        </p:spPr>
        <p:txBody>
          <a:bodyPr/>
          <a:lstStyle/>
          <a:p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Visuals &amp; Metrics</a:t>
            </a: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3075" y="1711960"/>
            <a:ext cx="821372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Ensuring consistent data dimensions for visualizations.</a:t>
            </a:r>
          </a:p>
          <a:p>
            <a:r>
              <a:t>Handling edge cases like missing categories or zero stock.</a:t>
            </a:r>
          </a:p>
          <a:p>
            <a:r>
              <a:t>Using Python for end-to-end simulation &amp; frontend.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1732</Words>
  <Application>WPS Presentation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>Arial Unicode MS</vt:lpstr>
      <vt:lpstr>Calibri</vt:lpstr>
      <vt:lpstr>Concourse</vt:lpstr>
      <vt:lpstr>Supply Chain Data Integration System</vt:lpstr>
      <vt:lpstr>Project Overview</vt:lpstr>
      <vt:lpstr>Project Objectives</vt:lpstr>
      <vt:lpstr>Technologies Used</vt:lpstr>
      <vt:lpstr>Core Features</vt:lpstr>
      <vt:lpstr>Inventory Simulation Logic</vt:lpstr>
      <vt:lpstr>Report Export Functionality</vt:lpstr>
      <vt:lpstr>Sample Visuals &amp; Metrics</vt:lpstr>
      <vt:lpstr>Challenges &amp; Learnings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Data Integration System</dc:title>
  <dc:creator/>
  <dc:description>generated using python-pptx</dc:description>
  <cp:lastModifiedBy>Harry potter</cp:lastModifiedBy>
  <cp:revision>4</cp:revision>
  <dcterms:created xsi:type="dcterms:W3CDTF">2013-01-27T09:14:00Z</dcterms:created>
  <dcterms:modified xsi:type="dcterms:W3CDTF">2025-08-08T04:40:38Z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024DBBABB485403E95733436608132B5_12</vt:lpwstr>
  </property>
  <property fmtid="{D5CDD505-2E9C-101B-9397-08002B2CF9AE}" pid="3" name="KSOProductBuildVer">
    <vt:lpwstr>1033-12.2.0.21931</vt:lpwstr>
  </property>
</Properties>
</file>