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6" r:id="rId3"/>
    <p:sldId id="275" r:id="rId4"/>
    <p:sldId id="258" r:id="rId5"/>
    <p:sldId id="259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74A21-B05F-42F5-8190-7AC05A28FCD5}" v="3" dt="2025-04-02T05:16:51.1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42740" y="-2031"/>
            <a:ext cx="4906518" cy="792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6127" y="282956"/>
            <a:ext cx="6748526" cy="654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272" y="2618969"/>
            <a:ext cx="6631940" cy="314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gmail.com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-262041"/>
            <a:ext cx="10741152" cy="24957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COLLEGE</a:t>
            </a:r>
            <a:r>
              <a:rPr lang="en-US" sz="4400" b="0" kern="1200" spc="-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ADMISSION</a:t>
            </a:r>
            <a:r>
              <a:rPr lang="en-US" sz="4400" b="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MANAGEMENT</a:t>
            </a:r>
            <a:r>
              <a:rPr lang="en-US" sz="4400" b="0" kern="1200" spc="-9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0" y="2233670"/>
            <a:ext cx="4434840" cy="152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5080" algn="l" rtl="0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CSI1007</a:t>
            </a:r>
            <a:r>
              <a:rPr lang="en-US" sz="2400" b="1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en-US" sz="2400" b="1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</a:t>
            </a:r>
            <a:r>
              <a:rPr lang="en-US" sz="2400" b="1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</a:t>
            </a:r>
            <a:r>
              <a:rPr lang="en-US" sz="2400" b="1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Principles Laboratory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5800" y="4267200"/>
            <a:ext cx="4085590" cy="2834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415"/>
              </a:spcBef>
            </a:pPr>
            <a:r>
              <a:rPr lang="en-US" sz="2000">
                <a:latin typeface="Times New Roman"/>
                <a:cs typeface="Times New Roman"/>
              </a:rPr>
              <a:t>By </a:t>
            </a:r>
          </a:p>
          <a:p>
            <a:pPr>
              <a:spcBef>
                <a:spcPts val="415"/>
              </a:spcBef>
            </a:pPr>
            <a:r>
              <a:rPr lang="en-US" sz="2000">
                <a:latin typeface="Times New Roman"/>
                <a:cs typeface="Times New Roman"/>
              </a:rPr>
              <a:t>Hemashree(23MID0092)</a:t>
            </a:r>
          </a:p>
          <a:p>
            <a:pPr>
              <a:spcBef>
                <a:spcPts val="415"/>
              </a:spcBef>
            </a:pPr>
            <a:r>
              <a:rPr lang="en-US" sz="2000">
                <a:latin typeface="Times New Roman"/>
                <a:cs typeface="Times New Roman"/>
              </a:rPr>
              <a:t>Disha(23MID0395)</a:t>
            </a:r>
          </a:p>
          <a:p>
            <a:pPr>
              <a:spcBef>
                <a:spcPts val="415"/>
              </a:spcBef>
            </a:pPr>
            <a:r>
              <a:rPr lang="en-US" sz="2000">
                <a:latin typeface="Times New Roman"/>
                <a:cs typeface="Times New Roman"/>
              </a:rPr>
              <a:t>Harini(23MID0345)</a:t>
            </a:r>
          </a:p>
          <a:p>
            <a:pPr>
              <a:spcBef>
                <a:spcPts val="415"/>
              </a:spcBef>
            </a:pPr>
            <a:r>
              <a:rPr lang="en-US" sz="2000">
                <a:latin typeface="Times New Roman"/>
                <a:cs typeface="Times New Roman"/>
              </a:rPr>
              <a:t>Simon Christina Beryl(23MIC0106)</a:t>
            </a:r>
          </a:p>
          <a:p>
            <a:pPr>
              <a:spcBef>
                <a:spcPts val="415"/>
              </a:spcBef>
            </a:pPr>
            <a:endParaRPr lang="en-US" sz="2000">
              <a:latin typeface="Times New Roman"/>
              <a:cs typeface="Times New Roman"/>
            </a:endParaRPr>
          </a:p>
          <a:p>
            <a:pPr>
              <a:spcBef>
                <a:spcPts val="415"/>
              </a:spcBef>
            </a:pPr>
            <a:endParaRPr lang="en-US" sz="2000">
              <a:latin typeface="Times New Roman"/>
              <a:cs typeface="Times New Roman"/>
            </a:endParaRPr>
          </a:p>
          <a:p>
            <a:pPr>
              <a:spcBef>
                <a:spcPts val="415"/>
              </a:spcBef>
            </a:pPr>
            <a:endParaRPr lang="en-US"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98475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Non-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</a:t>
            </a:r>
            <a:r>
              <a:rPr lang="en-US" sz="44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Requirements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955257" y="2446718"/>
            <a:ext cx="8273380" cy="28289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2700" indent="-228600" algn="l" rtl="0">
              <a:lnSpc>
                <a:spcPct val="9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</a:t>
            </a:r>
            <a:r>
              <a:rPr lang="en-US" sz="1200" b="1" kern="1200" spc="-9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Requirements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40665" indent="-228600" algn="l" rtl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Handle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up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10,000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concurrent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users.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40665" indent="-228600" algn="l" rtl="0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Process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application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submissions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within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seconds.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indent="-228600" algn="l" rtl="0">
              <a:lnSpc>
                <a:spcPct val="90000"/>
              </a:lnSpc>
              <a:spcBef>
                <a:spcPts val="830"/>
              </a:spcBef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Safety</a:t>
            </a:r>
            <a:r>
              <a:rPr lang="en-US" sz="1200" b="1" kern="1200" spc="-5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Requirements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3985" indent="-228600" algn="l" rtl="0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13398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Ensure</a:t>
            </a:r>
            <a:r>
              <a:rPr lang="en-US" sz="1200" kern="1200" spc="-5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privacy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compliance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protection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laws.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3985" indent="-228600" algn="l" rtl="0">
              <a:lnSpc>
                <a:spcPct val="90000"/>
              </a:lnSpc>
              <a:spcBef>
                <a:spcPts val="815"/>
              </a:spcBef>
              <a:buFont typeface="Arial" panose="020B0604020202020204" pitchFamily="34" charset="0"/>
              <a:buChar char="•"/>
              <a:tabLst>
                <a:tab pos="13398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Secure</a:t>
            </a:r>
            <a:r>
              <a:rPr lang="en-US" sz="1200" kern="1200" spc="-6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document</a:t>
            </a:r>
            <a:r>
              <a:rPr lang="en-US" sz="1200" kern="1200" spc="-5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storage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access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</a:t>
            </a:r>
            <a:r>
              <a:rPr lang="en-US" sz="1200" kern="1200" spc="-5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lang="en-US" sz="1200" kern="1200" spc="-5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sensitive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information.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indent="-228600" algn="l" rtl="0">
              <a:lnSpc>
                <a:spcPct val="90000"/>
              </a:lnSpc>
              <a:spcBef>
                <a:spcPts val="830"/>
              </a:spcBef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Security</a:t>
            </a:r>
            <a:r>
              <a:rPr lang="en-US" sz="1200" b="1" kern="1200" spc="-5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Requirements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3985" indent="-228600" algn="l" rtl="0">
              <a:lnSpc>
                <a:spcPct val="90000"/>
              </a:lnSpc>
              <a:spcBef>
                <a:spcPts val="790"/>
              </a:spcBef>
              <a:buFont typeface="Arial" panose="020B0604020202020204" pitchFamily="34" charset="0"/>
              <a:buChar char="•"/>
              <a:tabLst>
                <a:tab pos="13398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</a:t>
            </a:r>
            <a:r>
              <a:rPr lang="en-US" sz="1200" kern="1200" spc="-3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HTTPS</a:t>
            </a:r>
            <a:r>
              <a:rPr lang="en-US" sz="1200" kern="1200" spc="-2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lang="en-US" sz="1200" kern="1200" spc="-2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</a:t>
            </a:r>
            <a:r>
              <a:rPr lang="en-US" sz="1200" kern="1200" spc="-1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communications.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3985" indent="-228600" algn="l" rtl="0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13398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role-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based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access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control</a:t>
            </a:r>
            <a:r>
              <a:rPr lang="en-US" sz="1200" kern="1200" spc="-3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(RBAC)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</a:t>
            </a:r>
            <a:r>
              <a:rPr lang="en-US" sz="1200" kern="1200" spc="-3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authentication.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3985" indent="-228600" algn="l" rtl="0">
              <a:lnSpc>
                <a:spcPct val="90000"/>
              </a:lnSpc>
              <a:spcBef>
                <a:spcPts val="815"/>
              </a:spcBef>
              <a:buFont typeface="Arial" panose="020B0604020202020204" pitchFamily="34" charset="0"/>
              <a:buChar char="•"/>
              <a:tabLst>
                <a:tab pos="13398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Encrypt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sensitive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such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passwords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payment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details.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700" indent="-228600" algn="l" rtl="0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Software</a:t>
            </a:r>
            <a:r>
              <a:rPr lang="en-US" sz="1200" b="1" kern="1200" spc="-6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Quality</a:t>
            </a:r>
            <a:r>
              <a:rPr lang="en-US" sz="1200" b="1" kern="1200" spc="-9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b="1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Attributes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3985" indent="-228600" algn="l" rtl="0">
              <a:lnSpc>
                <a:spcPct val="90000"/>
              </a:lnSpc>
              <a:spcBef>
                <a:spcPts val="795"/>
              </a:spcBef>
              <a:buFont typeface="Arial" panose="020B0604020202020204" pitchFamily="34" charset="0"/>
              <a:buChar char="•"/>
              <a:tabLst>
                <a:tab pos="13398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Usability:</a:t>
            </a:r>
            <a:r>
              <a:rPr lang="en-US" sz="1200" kern="1200" spc="-6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Simple</a:t>
            </a:r>
            <a:r>
              <a:rPr lang="en-US" sz="1200" kern="1200" spc="-5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navigation</a:t>
            </a:r>
            <a:r>
              <a:rPr lang="en-US" sz="1200" kern="1200" spc="-5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lang="en-US" sz="1200" kern="1200" spc="-5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intuitive</a:t>
            </a:r>
            <a:r>
              <a:rPr lang="en-US" sz="1200" kern="1200" spc="-6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</a:t>
            </a:r>
            <a:r>
              <a:rPr lang="en-US" sz="1200" kern="1200" spc="-6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interface.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3985" indent="-228600" algn="l" rtl="0">
              <a:lnSpc>
                <a:spcPct val="90000"/>
              </a:lnSpc>
              <a:spcBef>
                <a:spcPts val="820"/>
              </a:spcBef>
              <a:buFont typeface="Arial" panose="020B0604020202020204" pitchFamily="34" charset="0"/>
              <a:buChar char="•"/>
              <a:tabLst>
                <a:tab pos="133985" algn="l"/>
              </a:tabLst>
            </a:pP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Scalability: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Support</a:t>
            </a:r>
            <a:r>
              <a:rPr lang="en-US" sz="1200" kern="1200" spc="-4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increasing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student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applications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3985" indent="-228600" algn="l" rtl="0">
              <a:lnSpc>
                <a:spcPct val="90000"/>
              </a:lnSpc>
              <a:spcBef>
                <a:spcPts val="815"/>
              </a:spcBef>
              <a:buFont typeface="Arial" panose="020B0604020202020204" pitchFamily="34" charset="0"/>
              <a:buChar char="•"/>
              <a:tabLst>
                <a:tab pos="133985" algn="l"/>
              </a:tabLst>
            </a:pP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Reliability: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uptime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99.9%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lang="en-US" sz="1200" kern="1200" spc="-5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uninterrupted</a:t>
            </a:r>
            <a:r>
              <a:rPr lang="en-US" sz="1200" kern="1200" spc="-4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access.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33985" indent="-228600" algn="l" rtl="0">
              <a:lnSpc>
                <a:spcPct val="90000"/>
              </a:lnSpc>
              <a:spcBef>
                <a:spcPts val="805"/>
              </a:spcBef>
              <a:buFont typeface="Arial" panose="020B0604020202020204" pitchFamily="34" charset="0"/>
              <a:buChar char="•"/>
              <a:tabLst>
                <a:tab pos="133985" algn="l"/>
              </a:tabLst>
            </a:pP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Maintainability: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Easy</a:t>
            </a:r>
            <a:r>
              <a:rPr lang="en-US" sz="1200" kern="1200" spc="-3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updates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</a:t>
            </a:r>
            <a:r>
              <a:rPr lang="en-US" sz="1200" kern="1200" spc="-2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integration</a:t>
            </a:r>
            <a:r>
              <a:rPr lang="en-US" sz="1200" kern="1200" spc="-2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</a:t>
            </a:r>
            <a:r>
              <a:rPr lang="en-US" sz="1200" kern="1200" spc="-3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</a:t>
            </a:r>
            <a:r>
              <a:rPr lang="en-US" sz="1200" kern="1200" spc="-25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200" kern="1200" spc="-1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features.</a:t>
            </a:r>
            <a:endParaRPr lang="en-US" sz="12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91809" y="1317273"/>
            <a:ext cx="3385450" cy="254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909955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UML</a:t>
            </a:r>
            <a:r>
              <a:rPr lang="en-US" sz="3600" kern="1200" spc="-19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3600" kern="12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010" y="4128447"/>
            <a:ext cx="2855048" cy="103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0"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 spc="-2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use-</a:t>
            </a:r>
            <a:r>
              <a:rPr lang="en-US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case</a:t>
            </a:r>
            <a:r>
              <a:rPr lang="en-US" sz="1600" b="1" kern="1200" spc="3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spc="-1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diagram</a:t>
            </a:r>
            <a:endParaRPr lang="en-US" sz="16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6031" y="1047103"/>
            <a:ext cx="6596369" cy="44126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52400"/>
            <a:ext cx="56388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Class</a:t>
            </a:r>
            <a:r>
              <a:rPr lang="en-US" sz="4400" kern="1200" spc="-5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4400" kern="1200" spc="-1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Diagram</a:t>
            </a:r>
            <a:endParaRPr lang="en-US" sz="4400" kern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8991600" cy="4716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0"/>
            <a:ext cx="63246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</a:t>
            </a:r>
            <a:r>
              <a:rPr lang="en-US" sz="4400" kern="1200" spc="-6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371600"/>
            <a:ext cx="6781800" cy="40853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ts val="100"/>
              </a:spcBef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object 2"/>
          <p:cNvPicPr/>
          <p:nvPr/>
        </p:nvPicPr>
        <p:blipFill>
          <a:blip r:embed="rId2" cstate="print"/>
          <a:srcRect r="29275" b="-3"/>
          <a:stretch/>
        </p:blipFill>
        <p:spPr>
          <a:xfrm>
            <a:off x="2286000" y="685800"/>
            <a:ext cx="5425410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4642" y="76200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800" kern="1200" spc="-4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2209800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2700" indent="-228600" algn="l" rtl="0">
              <a:lnSpc>
                <a:spcPct val="90000"/>
              </a:lnSpc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en-US" sz="1500" b="1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lang="en-US" sz="1500" b="1" kern="1200" spc="-1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</a:t>
            </a:r>
            <a:r>
              <a:rPr lang="en-US" sz="1500" b="1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ID:</a:t>
            </a:r>
            <a:r>
              <a:rPr lang="en-US" sz="1500" kern="1200" spc="-5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CAMS_TC_001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Scenario:</a:t>
            </a:r>
            <a:r>
              <a:rPr lang="en-US" sz="1500" kern="1200" spc="-5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Verify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successfully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415" marR="5080" indent="-228600" algn="l" rtl="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Description:</a:t>
            </a:r>
            <a:r>
              <a:rPr lang="en-US" sz="1500" kern="1200" spc="-6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number.</a:t>
            </a:r>
            <a:r>
              <a:rPr lang="en-US" sz="1500" kern="1200" spc="-6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connected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database.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registration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accessible.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en-US" sz="1500" kern="1200" spc="-7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Steps: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1300" indent="-228600" algn="l" rtl="0">
              <a:lnSpc>
                <a:spcPct val="90000"/>
              </a:lnSpc>
              <a:spcBef>
                <a:spcPts val="760"/>
              </a:spcBef>
              <a:buSzPct val="1125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Navigate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college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admission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portal.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1300" indent="-228600" algn="l" rtl="0">
              <a:lnSpc>
                <a:spcPct val="90000"/>
              </a:lnSpc>
              <a:spcBef>
                <a:spcPts val="1040"/>
              </a:spcBef>
              <a:buSzPct val="1125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“Register”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1300" indent="-228600" algn="l" rtl="0">
              <a:lnSpc>
                <a:spcPct val="90000"/>
              </a:lnSpc>
              <a:spcBef>
                <a:spcPts val="725"/>
              </a:spcBef>
              <a:buSzPct val="1125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details.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Birth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Password.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1300" indent="-228600" algn="l" rtl="0">
              <a:lnSpc>
                <a:spcPct val="90000"/>
              </a:lnSpc>
              <a:spcBef>
                <a:spcPts val="1055"/>
              </a:spcBef>
              <a:buSzPct val="1125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“Submit”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1300" indent="-228600" algn="l" rtl="0">
              <a:lnSpc>
                <a:spcPct val="90000"/>
              </a:lnSpc>
              <a:spcBef>
                <a:spcPts val="720"/>
              </a:spcBef>
              <a:buSzPct val="1125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Verify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Confirmation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received.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1300" indent="-228600" algn="l" rtl="0">
              <a:lnSpc>
                <a:spcPct val="90000"/>
              </a:lnSpc>
              <a:spcBef>
                <a:spcPts val="720"/>
              </a:spcBef>
              <a:buSzPct val="1125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</a:t>
            </a:r>
            <a:r>
              <a:rPr lang="en-US" sz="1500" kern="1200" spc="-1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verification</a:t>
            </a:r>
            <a:r>
              <a:rPr lang="en-US" sz="1500" kern="1200" spc="-1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en-US" sz="1500" kern="1200" spc="-1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marR="6717665" indent="-228600" algn="l" rtl="0">
              <a:lnSpc>
                <a:spcPct val="90000"/>
              </a:lnSpc>
              <a:spcBef>
                <a:spcPts val="360"/>
              </a:spcBef>
              <a:buSzPct val="11250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en-US" sz="1500" kern="1200" spc="-6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logging</a:t>
            </a:r>
            <a:r>
              <a:rPr lang="en-US" sz="1500" kern="1200" spc="-5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-6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en-US" sz="1500" kern="1200" spc="-5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registered</a:t>
            </a:r>
            <a:r>
              <a:rPr lang="en-US" sz="1500" kern="1200" spc="-5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credentials. 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en-US" sz="1500" kern="1200" spc="-7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Data: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Case: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(Username)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565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John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600200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9560" indent="-228600" algn="l" rtl="0">
              <a:lnSpc>
                <a:spcPct val="90000"/>
              </a:lnSpc>
              <a:spcBef>
                <a:spcPts val="615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DOB:</a:t>
            </a:r>
            <a:r>
              <a:rPr lang="en-US" sz="1500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10-05-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2005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95910" marR="1687830" indent="-228600" algn="l" rtl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Email: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johndoe@gmail.com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Phone: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9876543210.</a:t>
            </a:r>
            <a:r>
              <a:rPr lang="en-US" sz="1500" kern="1200" spc="-5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</a:t>
            </a:r>
            <a:r>
              <a:rPr lang="en-US" sz="1500" kern="1200" spc="-6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Result: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6084" indent="-228600" algn="l" rtl="0">
              <a:lnSpc>
                <a:spcPct val="90000"/>
              </a:lnSpc>
              <a:spcBef>
                <a:spcPts val="675"/>
              </a:spcBef>
              <a:buSzPct val="112500"/>
              <a:buFont typeface="Arial" panose="020B0604020202020204" pitchFamily="34" charset="0"/>
              <a:buChar char="•"/>
              <a:tabLst>
                <a:tab pos="426084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confirmation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60045" indent="-228600" algn="l" rtl="0">
              <a:lnSpc>
                <a:spcPct val="90000"/>
              </a:lnSpc>
              <a:spcBef>
                <a:spcPts val="525"/>
              </a:spcBef>
              <a:buSzPct val="93750"/>
              <a:buFont typeface="Arial" panose="020B0604020202020204" pitchFamily="34" charset="0"/>
              <a:buChar char="•"/>
              <a:tabLst>
                <a:tab pos="360045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Clicking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verification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activate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1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6084" indent="-228600" algn="l" rtl="0">
              <a:lnSpc>
                <a:spcPct val="90000"/>
              </a:lnSpc>
              <a:spcBef>
                <a:spcPts val="1095"/>
              </a:spcBef>
              <a:buSzPct val="112500"/>
              <a:buFont typeface="Arial" panose="020B0604020202020204" pitchFamily="34" charset="0"/>
              <a:buChar char="•"/>
              <a:tabLst>
                <a:tab pos="426084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able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successfully.</a:t>
            </a:r>
            <a:r>
              <a:rPr lang="en-US" sz="1500" kern="1200" spc="-9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Actual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Result: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6084" indent="-228600" algn="l" rtl="0">
              <a:lnSpc>
                <a:spcPct val="90000"/>
              </a:lnSpc>
              <a:spcBef>
                <a:spcPts val="730"/>
              </a:spcBef>
              <a:buSzPct val="112500"/>
              <a:buFont typeface="Arial" panose="020B0604020202020204" pitchFamily="34" charset="0"/>
              <a:buChar char="•"/>
              <a:tabLst>
                <a:tab pos="426084" algn="l"/>
              </a:tabLst>
            </a:pP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credentials: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redirected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9560" marR="2907030" indent="-228600" algn="l" rtl="0">
              <a:lnSpc>
                <a:spcPct val="90000"/>
              </a:lnSpc>
              <a:spcBef>
                <a:spcPts val="195"/>
              </a:spcBef>
              <a:buSzPct val="112500"/>
              <a:buFont typeface="Arial" panose="020B0604020202020204" pitchFamily="34" charset="0"/>
              <a:buChar char="•"/>
              <a:tabLst>
                <a:tab pos="426084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Invalid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credentials: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</a:t>
            </a:r>
            <a:r>
              <a:rPr lang="en-US" sz="1500" kern="12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</a:t>
            </a:r>
            <a:r>
              <a:rPr lang="en-US" sz="1500" kern="1200" spc="-2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Pass/Fail:</a:t>
            </a:r>
            <a:r>
              <a:rPr lang="en-US" sz="1500" kern="1200" spc="-8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spcBef>
                <a:spcPts val="1075"/>
              </a:spcBef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69900" marR="2268855" indent="-228600" algn="l" rtl="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en-US" sz="1500" b="1" kern="1200" spc="-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2:</a:t>
            </a:r>
            <a:r>
              <a:rPr lang="en-US" sz="1500" b="1" kern="1200" spc="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en-US" sz="1500" b="1" kern="1200" spc="-7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&amp;</a:t>
            </a:r>
            <a:r>
              <a:rPr lang="en-US" sz="1500" b="1" kern="1200" spc="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1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Upload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8415" marR="3052445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en-US" sz="1500" kern="1200" spc="-6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ID:</a:t>
            </a:r>
            <a:r>
              <a:rPr lang="en-US" sz="1500" kern="1200" spc="-6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CAMS_TC_002</a:t>
            </a:r>
            <a:r>
              <a:rPr lang="en-US" sz="1500" kern="1200" spc="-7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en-US" sz="1500" kern="1200" spc="-6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Description: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6084" indent="-228600" algn="l" rtl="0">
              <a:lnSpc>
                <a:spcPct val="90000"/>
              </a:lnSpc>
              <a:spcBef>
                <a:spcPts val="985"/>
              </a:spcBef>
              <a:buSzPct val="112500"/>
              <a:buFont typeface="Arial" panose="020B0604020202020204" pitchFamily="34" charset="0"/>
              <a:buChar char="•"/>
              <a:tabLst>
                <a:tab pos="426084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sz="15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verified</a:t>
            </a:r>
            <a:r>
              <a:rPr lang="en-US" sz="15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26084" indent="-228600" algn="l" rtl="0">
              <a:lnSpc>
                <a:spcPct val="90000"/>
              </a:lnSpc>
              <a:spcBef>
                <a:spcPts val="1000"/>
              </a:spcBef>
              <a:buSzPct val="112500"/>
              <a:buFont typeface="Arial" panose="020B0604020202020204" pitchFamily="34" charset="0"/>
              <a:buChar char="•"/>
              <a:tabLst>
                <a:tab pos="426084" algn="l"/>
              </a:tabLst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admission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portal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en-US" sz="1500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en-US" sz="1500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functional.</a:t>
            </a: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619" y="381000"/>
            <a:ext cx="4999355" cy="43856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R="5080" algn="l" rtl="0">
              <a:lnSpc>
                <a:spcPct val="90000"/>
              </a:lnSpc>
              <a:spcBef>
                <a:spcPts val="200"/>
              </a:spcBef>
              <a:buSzPct val="112500"/>
              <a:tabLst>
                <a:tab pos="426084" algn="l"/>
              </a:tabLs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</a:t>
            </a:r>
            <a:r>
              <a:rPr lang="en-US" sz="1600" b="1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documents</a:t>
            </a:r>
            <a:r>
              <a:rPr lang="en-US" sz="1600" b="1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en-US" sz="1600" b="1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en-US" sz="1600" b="1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</a:t>
            </a:r>
            <a:r>
              <a:rPr lang="en-US" sz="1600" b="1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600" b="1" kern="1200" spc="-4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</a:t>
            </a:r>
            <a:r>
              <a:rPr lang="en-US" sz="1600" b="1" kern="1200" spc="-5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formats(PDF,JPG). </a:t>
            </a:r>
            <a:r>
              <a:rPr lang="en-US" sz="1600" b="1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</a:t>
            </a:r>
            <a:r>
              <a:rPr lang="en-US" sz="1600" b="1" kern="1200" spc="-7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Steps:</a:t>
            </a:r>
            <a:endParaRPr lang="en-US" sz="1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>
              <a:lnSpc>
                <a:spcPct val="90000"/>
              </a:lnSpc>
              <a:spcBef>
                <a:spcPts val="83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1.Log</a:t>
            </a:r>
            <a:r>
              <a:rPr lang="en-US" sz="16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en-US" sz="16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sz="16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600" kern="1200" spc="-4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admission</a:t>
            </a:r>
            <a:r>
              <a:rPr lang="en-US" sz="1600" kern="1200" spc="-35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kern="1200" spc="-1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portal.</a:t>
            </a:r>
            <a:endParaRPr lang="en-US" sz="1600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915"/>
              </a:spcBef>
              <a:buAutoNum type="arabicPeriod" startAt="2"/>
              <a:tabLst>
                <a:tab pos="214629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Navigate</a:t>
            </a:r>
            <a:r>
              <a:rPr lang="en-US" sz="1600" spc="-6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“Apply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spc="-20" dirty="0">
                <a:latin typeface="Times New Roman"/>
                <a:cs typeface="Times New Roman"/>
              </a:rPr>
              <a:t>for</a:t>
            </a:r>
            <a:r>
              <a:rPr lang="en-US" sz="1600" spc="-9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Admission”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selection.</a:t>
            </a:r>
            <a:endParaRPr lang="en-US" sz="1600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815"/>
              </a:spcBef>
              <a:buAutoNum type="arabicPeriod" startAt="2"/>
              <a:tabLst>
                <a:tab pos="214629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Select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course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from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available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list.</a:t>
            </a:r>
            <a:endParaRPr lang="en-US" sz="1600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805"/>
              </a:spcBef>
              <a:buAutoNum type="arabicPeriod" startAt="2"/>
              <a:tabLst>
                <a:tab pos="214629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Fill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personal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and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academic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details.</a:t>
            </a:r>
            <a:endParaRPr lang="en-US" sz="1600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820"/>
              </a:spcBef>
              <a:buAutoNum type="arabicPeriod" startAt="2"/>
              <a:tabLst>
                <a:tab pos="214629" algn="l"/>
              </a:tabLst>
            </a:pPr>
            <a:r>
              <a:rPr lang="en-IN" sz="1600" dirty="0">
                <a:latin typeface="Times New Roman"/>
                <a:cs typeface="Times New Roman"/>
              </a:rPr>
              <a:t>Upload</a:t>
            </a:r>
            <a:r>
              <a:rPr lang="en-IN" sz="1600" spc="-35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the</a:t>
            </a:r>
            <a:r>
              <a:rPr lang="en-IN" sz="1600" spc="-35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required</a:t>
            </a:r>
            <a:r>
              <a:rPr lang="en-IN" sz="1600" spc="-30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documents:</a:t>
            </a:r>
            <a:endParaRPr lang="en-IN" sz="1600" dirty="0">
              <a:latin typeface="Times New Roman"/>
              <a:cs typeface="Times New Roman"/>
            </a:endParaRPr>
          </a:p>
          <a:p>
            <a:pPr marL="271145" lvl="1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71145" algn="l"/>
              </a:tabLst>
            </a:pPr>
            <a:r>
              <a:rPr lang="en-IN" sz="1600" dirty="0">
                <a:latin typeface="Times New Roman"/>
                <a:cs typeface="Times New Roman"/>
              </a:rPr>
              <a:t>High</a:t>
            </a:r>
            <a:r>
              <a:rPr lang="en-IN" sz="1600" spc="-4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school</a:t>
            </a:r>
            <a:r>
              <a:rPr lang="en-IN" sz="1600" spc="-45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certificate</a:t>
            </a:r>
            <a:endParaRPr lang="en-IN" sz="1600" dirty="0">
              <a:latin typeface="Times New Roman"/>
              <a:cs typeface="Times New Roman"/>
            </a:endParaRPr>
          </a:p>
          <a:p>
            <a:pPr marL="271145" lvl="1" indent="-228600">
              <a:lnSpc>
                <a:spcPct val="100000"/>
              </a:lnSpc>
              <a:spcBef>
                <a:spcPts val="815"/>
              </a:spcBef>
              <a:buChar char="•"/>
              <a:tabLst>
                <a:tab pos="271145" algn="l"/>
              </a:tabLst>
            </a:pPr>
            <a:r>
              <a:rPr lang="en-IN" sz="1600" dirty="0">
                <a:latin typeface="Times New Roman"/>
                <a:cs typeface="Times New Roman"/>
              </a:rPr>
              <a:t>Identity</a:t>
            </a:r>
            <a:r>
              <a:rPr lang="en-IN" sz="1600" spc="-70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proof</a:t>
            </a:r>
            <a:endParaRPr lang="en-IN" sz="1600" dirty="0">
              <a:latin typeface="Times New Roman"/>
              <a:cs typeface="Times New Roman"/>
            </a:endParaRPr>
          </a:p>
          <a:p>
            <a:pPr marL="271145" lvl="1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71145" algn="l"/>
              </a:tabLst>
            </a:pPr>
            <a:r>
              <a:rPr lang="en-IN" sz="1600" spc="-20" dirty="0">
                <a:latin typeface="Times New Roman"/>
                <a:cs typeface="Times New Roman"/>
              </a:rPr>
              <a:t>Passport-</a:t>
            </a:r>
            <a:r>
              <a:rPr lang="en-IN" sz="1600" dirty="0">
                <a:latin typeface="Times New Roman"/>
                <a:cs typeface="Times New Roman"/>
              </a:rPr>
              <a:t>size</a:t>
            </a:r>
            <a:r>
              <a:rPr lang="en-IN" sz="1600" spc="55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photo</a:t>
            </a:r>
            <a:endParaRPr lang="en-IN" sz="1600" dirty="0">
              <a:latin typeface="Times New Roman"/>
              <a:cs typeface="Times New Roman"/>
            </a:endParaRPr>
          </a:p>
          <a:p>
            <a:pPr marL="223520" indent="-155575">
              <a:lnSpc>
                <a:spcPct val="100000"/>
              </a:lnSpc>
              <a:spcBef>
                <a:spcPts val="815"/>
              </a:spcBef>
              <a:buSzPct val="93750"/>
              <a:buAutoNum type="arabicPeriod" startAt="6"/>
              <a:tabLst>
                <a:tab pos="223520" algn="l"/>
              </a:tabLst>
            </a:pPr>
            <a:r>
              <a:rPr lang="en-IN" sz="1600" dirty="0">
                <a:latin typeface="Times New Roman"/>
                <a:cs typeface="Times New Roman"/>
              </a:rPr>
              <a:t>Click</a:t>
            </a:r>
            <a:r>
              <a:rPr lang="en-IN" sz="1600" spc="-35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“Submit</a:t>
            </a:r>
            <a:r>
              <a:rPr lang="en-IN" sz="1600" spc="-90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Application”.</a:t>
            </a:r>
            <a:endParaRPr lang="en-IN" sz="1600" dirty="0">
              <a:latin typeface="Times New Roman"/>
              <a:cs typeface="Times New Roman"/>
            </a:endParaRPr>
          </a:p>
          <a:p>
            <a:pPr marL="163830" indent="-155575">
              <a:lnSpc>
                <a:spcPct val="100000"/>
              </a:lnSpc>
              <a:spcBef>
                <a:spcPts val="815"/>
              </a:spcBef>
              <a:buSzPct val="93750"/>
              <a:buAutoNum type="arabicPeriod" startAt="6"/>
              <a:tabLst>
                <a:tab pos="163830" algn="l"/>
              </a:tabLst>
            </a:pPr>
            <a:r>
              <a:rPr lang="en-US" sz="1600" spc="-30" dirty="0">
                <a:latin typeface="Times New Roman"/>
                <a:cs typeface="Times New Roman"/>
              </a:rPr>
              <a:t>Verify </a:t>
            </a:r>
            <a:r>
              <a:rPr lang="en-US" sz="1600" dirty="0">
                <a:latin typeface="Times New Roman"/>
                <a:cs typeface="Times New Roman"/>
              </a:rPr>
              <a:t>that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confirmation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message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displayed.</a:t>
            </a:r>
            <a:endParaRPr lang="en-US" sz="1600" dirty="0">
              <a:latin typeface="Times New Roman"/>
              <a:cs typeface="Times New Roman"/>
            </a:endParaRPr>
          </a:p>
          <a:p>
            <a:pPr marL="223520" indent="-155575">
              <a:lnSpc>
                <a:spcPct val="100000"/>
              </a:lnSpc>
              <a:spcBef>
                <a:spcPts val="815"/>
              </a:spcBef>
              <a:buSzPct val="93750"/>
              <a:buAutoNum type="arabicPeriod" startAt="6"/>
              <a:tabLst>
                <a:tab pos="22352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Check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email for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an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acknowledgment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of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1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application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4766688"/>
            <a:ext cx="4531995" cy="13703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lang="en-IN" sz="1600" b="1" spc="-20" dirty="0">
                <a:latin typeface="Times New Roman"/>
                <a:cs typeface="Times New Roman"/>
              </a:rPr>
              <a:t>Test</a:t>
            </a:r>
            <a:r>
              <a:rPr lang="en-IN" sz="1600" b="1" spc="-70" dirty="0">
                <a:latin typeface="Times New Roman"/>
                <a:cs typeface="Times New Roman"/>
              </a:rPr>
              <a:t> </a:t>
            </a:r>
            <a:r>
              <a:rPr lang="en-IN" sz="1600" b="1" spc="-10" dirty="0">
                <a:latin typeface="Times New Roman"/>
                <a:cs typeface="Times New Roman"/>
              </a:rPr>
              <a:t>Data:</a:t>
            </a:r>
            <a:endParaRPr lang="en-IN" sz="1600" b="1" dirty="0">
              <a:latin typeface="Times New Roman"/>
              <a:cs typeface="Times New Roman"/>
            </a:endParaRPr>
          </a:p>
          <a:p>
            <a:pPr marL="383540" indent="-121285">
              <a:lnSpc>
                <a:spcPts val="1839"/>
              </a:lnSpc>
              <a:spcBef>
                <a:spcPts val="735"/>
              </a:spcBef>
              <a:buChar char="•"/>
              <a:tabLst>
                <a:tab pos="383540" algn="l"/>
              </a:tabLst>
            </a:pPr>
            <a:r>
              <a:rPr lang="en-IN" sz="1600" dirty="0">
                <a:latin typeface="Times New Roman"/>
                <a:cs typeface="Times New Roman"/>
              </a:rPr>
              <a:t>Course</a:t>
            </a:r>
            <a:r>
              <a:rPr lang="en-IN" sz="1600" spc="-4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Selected:</a:t>
            </a:r>
            <a:r>
              <a:rPr lang="en-IN" sz="1600" spc="-30" dirty="0">
                <a:latin typeface="Times New Roman"/>
                <a:cs typeface="Times New Roman"/>
              </a:rPr>
              <a:t> </a:t>
            </a:r>
            <a:r>
              <a:rPr lang="en-IN" sz="1600" spc="-20" dirty="0" err="1">
                <a:latin typeface="Times New Roman"/>
                <a:cs typeface="Times New Roman"/>
              </a:rPr>
              <a:t>B.Tech</a:t>
            </a:r>
            <a:r>
              <a:rPr lang="en-IN" sz="1600" spc="-4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in</a:t>
            </a:r>
            <a:r>
              <a:rPr lang="en-IN" sz="1600" spc="-3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Computer</a:t>
            </a:r>
            <a:r>
              <a:rPr lang="en-IN" sz="1600" spc="-45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Science</a:t>
            </a:r>
            <a:endParaRPr lang="en-IN" sz="1600" dirty="0">
              <a:latin typeface="Times New Roman"/>
              <a:cs typeface="Times New Roman"/>
            </a:endParaRPr>
          </a:p>
          <a:p>
            <a:pPr marL="333375" indent="-121285">
              <a:lnSpc>
                <a:spcPts val="1760"/>
              </a:lnSpc>
              <a:buChar char="•"/>
              <a:tabLst>
                <a:tab pos="333375" algn="l"/>
              </a:tabLst>
            </a:pPr>
            <a:r>
              <a:rPr lang="en-IN" sz="1600" dirty="0">
                <a:latin typeface="Times New Roman"/>
                <a:cs typeface="Times New Roman"/>
              </a:rPr>
              <a:t>High</a:t>
            </a:r>
            <a:r>
              <a:rPr lang="en-IN" sz="1600" spc="-5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School</a:t>
            </a:r>
            <a:r>
              <a:rPr lang="en-IN" sz="1600" spc="-60" dirty="0">
                <a:latin typeface="Times New Roman"/>
                <a:cs typeface="Times New Roman"/>
              </a:rPr>
              <a:t> </a:t>
            </a:r>
            <a:r>
              <a:rPr lang="en-IN" sz="1600" dirty="0">
                <a:latin typeface="Times New Roman"/>
                <a:cs typeface="Times New Roman"/>
              </a:rPr>
              <a:t>Certificate:</a:t>
            </a:r>
            <a:r>
              <a:rPr lang="en-IN" sz="1600" spc="-45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HighSchoolcert.pdf(2MB)</a:t>
            </a:r>
            <a:endParaRPr lang="en-IN" sz="1600" dirty="0">
              <a:latin typeface="Times New Roman"/>
              <a:cs typeface="Times New Roman"/>
            </a:endParaRPr>
          </a:p>
          <a:p>
            <a:pPr marL="333375" indent="-121285">
              <a:lnSpc>
                <a:spcPts val="1760"/>
              </a:lnSpc>
              <a:buChar char="•"/>
              <a:tabLst>
                <a:tab pos="333375" algn="l"/>
              </a:tabLst>
            </a:pPr>
            <a:r>
              <a:rPr lang="en-IN" sz="1600" dirty="0">
                <a:latin typeface="Times New Roman"/>
                <a:cs typeface="Times New Roman"/>
              </a:rPr>
              <a:t>ID</a:t>
            </a:r>
            <a:r>
              <a:rPr lang="en-IN" sz="1600" spc="-5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Proof:</a:t>
            </a:r>
            <a:r>
              <a:rPr lang="en-IN" sz="1600" spc="-90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AadharCard.jpg(500KB)</a:t>
            </a:r>
            <a:endParaRPr lang="en-IN" sz="1600" dirty="0">
              <a:latin typeface="Times New Roman"/>
              <a:cs typeface="Times New Roman"/>
            </a:endParaRPr>
          </a:p>
          <a:p>
            <a:pPr marL="333375" indent="-121285">
              <a:lnSpc>
                <a:spcPts val="1845"/>
              </a:lnSpc>
              <a:buChar char="•"/>
              <a:tabLst>
                <a:tab pos="333375" algn="l"/>
              </a:tabLst>
            </a:pPr>
            <a:r>
              <a:rPr lang="en-IN" sz="1600" dirty="0">
                <a:latin typeface="Times New Roman"/>
                <a:cs typeface="Times New Roman"/>
              </a:rPr>
              <a:t>Photo:</a:t>
            </a:r>
            <a:r>
              <a:rPr lang="en-IN" sz="1600" spc="-50" dirty="0">
                <a:latin typeface="Times New Roman"/>
                <a:cs typeface="Times New Roman"/>
              </a:rPr>
              <a:t> </a:t>
            </a:r>
            <a:r>
              <a:rPr lang="en-IN" sz="1600" spc="-10" dirty="0">
                <a:latin typeface="Times New Roman"/>
                <a:cs typeface="Times New Roman"/>
              </a:rPr>
              <a:t>passport_photo.jpg(200KB)</a:t>
            </a:r>
            <a:endParaRPr lang="en-IN"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63" y="886713"/>
            <a:ext cx="1867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/>
              <a:t>Expected</a:t>
            </a:r>
            <a:r>
              <a:rPr lang="en-IN" sz="2000" spc="-20"/>
              <a:t> </a:t>
            </a:r>
            <a:r>
              <a:rPr lang="en-IN" sz="2000" spc="-10"/>
              <a:t>Result:</a:t>
            </a:r>
            <a:endParaRPr lang="en-IN" sz="2000"/>
          </a:p>
        </p:txBody>
      </p:sp>
      <p:sp>
        <p:nvSpPr>
          <p:cNvPr id="3" name="object 3"/>
          <p:cNvSpPr txBox="1"/>
          <p:nvPr/>
        </p:nvSpPr>
        <p:spPr>
          <a:xfrm>
            <a:off x="842263" y="1450593"/>
            <a:ext cx="4455795" cy="713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0175" indent="-117475">
              <a:lnSpc>
                <a:spcPts val="1835"/>
              </a:lnSpc>
              <a:spcBef>
                <a:spcPts val="95"/>
              </a:spcBef>
              <a:buChar char="•"/>
              <a:tabLst>
                <a:tab pos="13017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should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submitted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successfully.</a:t>
            </a:r>
            <a:endParaRPr sz="1600">
              <a:latin typeface="Times New Roman"/>
              <a:cs typeface="Times New Roman"/>
            </a:endParaRPr>
          </a:p>
          <a:p>
            <a:pPr marL="130175" indent="-117475">
              <a:lnSpc>
                <a:spcPts val="1750"/>
              </a:lnSpc>
              <a:buChar char="•"/>
              <a:tabLst>
                <a:tab pos="13017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should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display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confirmation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message.</a:t>
            </a:r>
            <a:endParaRPr sz="1600">
              <a:latin typeface="Times New Roman"/>
              <a:cs typeface="Times New Roman"/>
            </a:endParaRPr>
          </a:p>
          <a:p>
            <a:pPr marL="130175" indent="-117475">
              <a:lnSpc>
                <a:spcPts val="1835"/>
              </a:lnSpc>
              <a:buChar char="•"/>
              <a:tabLst>
                <a:tab pos="13017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student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should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receive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acknowledgment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email.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63" y="3006979"/>
            <a:ext cx="3548379" cy="1223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>
                <a:latin typeface="Times New Roman"/>
                <a:cs typeface="Times New Roman"/>
              </a:rPr>
              <a:t>Actual</a:t>
            </a:r>
            <a:r>
              <a:rPr lang="en-US" sz="2000" b="1" spc="-20">
                <a:latin typeface="Times New Roman"/>
                <a:cs typeface="Times New Roman"/>
              </a:rPr>
              <a:t> </a:t>
            </a:r>
            <a:r>
              <a:rPr lang="en-US" sz="2000" b="1" spc="-10">
                <a:latin typeface="Times New Roman"/>
                <a:cs typeface="Times New Roman"/>
              </a:rPr>
              <a:t>Result:</a:t>
            </a:r>
            <a:endParaRPr lang="en-US" sz="2000">
              <a:latin typeface="Times New Roman"/>
              <a:cs typeface="Times New Roman"/>
            </a:endParaRPr>
          </a:p>
          <a:p>
            <a:pPr marL="133985" indent="-121285">
              <a:lnSpc>
                <a:spcPts val="1835"/>
              </a:lnSpc>
              <a:spcBef>
                <a:spcPts val="1585"/>
              </a:spcBef>
              <a:buChar char="•"/>
              <a:tabLst>
                <a:tab pos="133985" algn="l"/>
              </a:tabLst>
            </a:pPr>
            <a:r>
              <a:rPr lang="en-US" sz="1600">
                <a:latin typeface="Times New Roman"/>
                <a:cs typeface="Times New Roman"/>
              </a:rPr>
              <a:t>valid</a:t>
            </a:r>
            <a:r>
              <a:rPr lang="en-US" sz="1600" spc="-25">
                <a:latin typeface="Times New Roman"/>
                <a:cs typeface="Times New Roman"/>
              </a:rPr>
              <a:t> </a:t>
            </a:r>
            <a:r>
              <a:rPr lang="en-US" sz="1600" spc="-10">
                <a:latin typeface="Times New Roman"/>
                <a:cs typeface="Times New Roman"/>
              </a:rPr>
              <a:t>credentials:</a:t>
            </a:r>
            <a:r>
              <a:rPr lang="en-US" sz="1600" spc="-20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cs typeface="Times New Roman"/>
              </a:rPr>
              <a:t>redirected</a:t>
            </a:r>
            <a:r>
              <a:rPr lang="en-US" sz="1600" spc="-30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cs typeface="Times New Roman"/>
              </a:rPr>
              <a:t>to</a:t>
            </a:r>
            <a:r>
              <a:rPr lang="en-US" sz="1600" spc="-30">
                <a:latin typeface="Times New Roman"/>
                <a:cs typeface="Times New Roman"/>
              </a:rPr>
              <a:t> </a:t>
            </a:r>
            <a:r>
              <a:rPr lang="en-US" sz="1600" spc="-10">
                <a:latin typeface="Times New Roman"/>
                <a:cs typeface="Times New Roman"/>
              </a:rPr>
              <a:t>dashboard.</a:t>
            </a:r>
            <a:endParaRPr lang="en-US" sz="1600">
              <a:latin typeface="Times New Roman"/>
              <a:cs typeface="Times New Roman"/>
            </a:endParaRPr>
          </a:p>
          <a:p>
            <a:pPr marL="12700" marR="298450" indent="121285">
              <a:lnSpc>
                <a:spcPts val="1760"/>
              </a:lnSpc>
              <a:spcBef>
                <a:spcPts val="110"/>
              </a:spcBef>
              <a:buChar char="•"/>
              <a:tabLst>
                <a:tab pos="133985" algn="l"/>
              </a:tabLst>
            </a:pPr>
            <a:r>
              <a:rPr lang="en-US" sz="1600">
                <a:latin typeface="Times New Roman"/>
                <a:cs typeface="Times New Roman"/>
              </a:rPr>
              <a:t>Invalid</a:t>
            </a:r>
            <a:r>
              <a:rPr lang="en-US" sz="1600" spc="-60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cs typeface="Times New Roman"/>
              </a:rPr>
              <a:t>credentials:</a:t>
            </a:r>
            <a:r>
              <a:rPr lang="en-US" sz="1600" spc="-60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cs typeface="Times New Roman"/>
              </a:rPr>
              <a:t>got</a:t>
            </a:r>
            <a:r>
              <a:rPr lang="en-US" sz="1600" spc="-60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cs typeface="Times New Roman"/>
              </a:rPr>
              <a:t>error</a:t>
            </a:r>
            <a:r>
              <a:rPr lang="en-US" sz="1600" spc="-50">
                <a:latin typeface="Times New Roman"/>
                <a:cs typeface="Times New Roman"/>
              </a:rPr>
              <a:t> </a:t>
            </a:r>
            <a:r>
              <a:rPr lang="en-US" sz="1600" spc="-10">
                <a:latin typeface="Times New Roman"/>
                <a:cs typeface="Times New Roman"/>
              </a:rPr>
              <a:t>message. </a:t>
            </a:r>
            <a:r>
              <a:rPr lang="en-US" sz="1600">
                <a:latin typeface="Times New Roman"/>
                <a:cs typeface="Times New Roman"/>
              </a:rPr>
              <a:t>Pass/Fail:</a:t>
            </a:r>
            <a:r>
              <a:rPr lang="en-US" sz="1600" spc="-85">
                <a:latin typeface="Times New Roman"/>
                <a:cs typeface="Times New Roman"/>
              </a:rPr>
              <a:t> </a:t>
            </a:r>
            <a:r>
              <a:rPr lang="en-US" sz="1600" spc="-10">
                <a:latin typeface="Times New Roman"/>
                <a:cs typeface="Times New Roman"/>
              </a:rPr>
              <a:t>Pass.</a:t>
            </a:r>
            <a:endParaRPr lang="en-US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86106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775585"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  <a:r>
              <a:rPr lang="en-US" sz="4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</a:t>
            </a:r>
            <a:r>
              <a:rPr lang="en-US" sz="4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1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7E4A0-90A9-6731-C972-6B550B27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97423"/>
            <a:ext cx="9381565" cy="49839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B378B-ACB3-7911-66AC-3FA4B471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IN"/>
              <a:t>Description of the project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AC2B7-8077-556B-32E6-B51DEE2A5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9310" y="2924174"/>
            <a:ext cx="8273380" cy="2828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latin typeface="Times New Roman"/>
                <a:cs typeface="Times New Roman"/>
              </a:rPr>
              <a:t>The</a:t>
            </a:r>
            <a:r>
              <a:rPr lang="en-US" sz="2000" spc="-75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College</a:t>
            </a:r>
            <a:r>
              <a:rPr lang="en-US" sz="2000" spc="-9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Admission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Management</a:t>
            </a:r>
            <a:r>
              <a:rPr lang="en-US" sz="2000" spc="-3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System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will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replace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traditional,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manual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admission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processes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with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 streamlined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 spc="-25">
                <a:latin typeface="Times New Roman"/>
                <a:cs typeface="Times New Roman"/>
              </a:rPr>
              <a:t>and </a:t>
            </a:r>
            <a:r>
              <a:rPr lang="en-US" sz="2000">
                <a:latin typeface="Times New Roman"/>
                <a:cs typeface="Times New Roman"/>
              </a:rPr>
              <a:t>automated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online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system.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It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will</a:t>
            </a:r>
            <a:r>
              <a:rPr lang="en-US" sz="2000" spc="-3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provide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seamless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experience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for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students,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administrators,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and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faculty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by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enabling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online </a:t>
            </a:r>
            <a:r>
              <a:rPr lang="en-US" sz="2000">
                <a:latin typeface="Times New Roman"/>
                <a:cs typeface="Times New Roman"/>
              </a:rPr>
              <a:t>applications,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document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verification,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merit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list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generation,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fee</a:t>
            </a:r>
            <a:r>
              <a:rPr lang="en-US" sz="2000" spc="-5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payments,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and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real-</a:t>
            </a:r>
            <a:r>
              <a:rPr lang="en-US" sz="2000">
                <a:latin typeface="Times New Roman"/>
                <a:cs typeface="Times New Roman"/>
              </a:rPr>
              <a:t>time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notifications.</a:t>
            </a:r>
            <a:r>
              <a:rPr lang="en-US" sz="2000" spc="-6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The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system</a:t>
            </a:r>
            <a:r>
              <a:rPr lang="en-US" sz="2000" spc="-5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will</a:t>
            </a:r>
            <a:r>
              <a:rPr lang="en-US" sz="2000" spc="-30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integrate </a:t>
            </a:r>
            <a:r>
              <a:rPr lang="en-US" sz="2000">
                <a:latin typeface="Times New Roman"/>
                <a:cs typeface="Times New Roman"/>
              </a:rPr>
              <a:t>with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existing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college</a:t>
            </a:r>
            <a:r>
              <a:rPr lang="en-US" sz="2000" spc="-5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databases,</a:t>
            </a:r>
            <a:r>
              <a:rPr lang="en-US" sz="2000" spc="-5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ensuring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smooth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data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management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and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reducing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errors.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It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will</a:t>
            </a:r>
            <a:r>
              <a:rPr lang="en-US" sz="2000" spc="-5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enhance</a:t>
            </a:r>
            <a:r>
              <a:rPr lang="en-US" sz="2000" spc="-50">
                <a:latin typeface="Times New Roman"/>
                <a:cs typeface="Times New Roman"/>
              </a:rPr>
              <a:t> </a:t>
            </a:r>
            <a:r>
              <a:rPr lang="en-US" sz="2000" spc="-20">
                <a:latin typeface="Times New Roman"/>
                <a:cs typeface="Times New Roman"/>
              </a:rPr>
              <a:t>efficiency,</a:t>
            </a:r>
            <a:r>
              <a:rPr lang="en-US" sz="2000" spc="-50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improve communication,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and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support</a:t>
            </a:r>
            <a:r>
              <a:rPr lang="en-US" sz="2000" spc="-45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multi-</a:t>
            </a:r>
            <a:r>
              <a:rPr lang="en-US" sz="2000">
                <a:latin typeface="Times New Roman"/>
                <a:cs typeface="Times New Roman"/>
              </a:rPr>
              <a:t>user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access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while</a:t>
            </a:r>
            <a:r>
              <a:rPr lang="en-US" sz="2000" spc="-3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maintaining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security</a:t>
            </a:r>
            <a:r>
              <a:rPr lang="en-US" sz="2000" spc="-4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and</a:t>
            </a:r>
            <a:r>
              <a:rPr lang="en-US" sz="2000" spc="-35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scalability.</a:t>
            </a:r>
            <a:endParaRPr lang="en-US" sz="2000">
              <a:latin typeface="Times New Roman"/>
              <a:cs typeface="Times New Roman"/>
            </a:endParaRPr>
          </a:p>
          <a:p>
            <a:pPr>
              <a:spcAft>
                <a:spcPts val="600"/>
              </a:spcAft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42077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C1F961D-C84D-63C5-F19F-B3AB88E2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UI screenshot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059B74-65F2-64A5-6688-859901F8A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785" y="1690688"/>
            <a:ext cx="8647965" cy="46050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1F88A-7FCB-1256-2C6A-401072FD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UI screenshot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0B46B3-440B-C9B2-7E70-A61D087B4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79" y="2072640"/>
            <a:ext cx="7752367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E1EB-0EAE-55CD-08A9-2B5695C36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855152"/>
            <a:ext cx="6631940" cy="314769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3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5824C-4294-3D9F-D25A-1691286E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+mj-lt"/>
              </a:rPr>
              <a:t>Scope of the project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DC90-54B6-6308-FCEE-F94CD224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9310" y="2924174"/>
            <a:ext cx="8273380" cy="2828925"/>
          </a:xfrm>
        </p:spPr>
        <p:txBody>
          <a:bodyPr>
            <a:normAutofit/>
          </a:bodyPr>
          <a:lstStyle/>
          <a:p>
            <a:pPr marL="12700">
              <a:lnSpc>
                <a:spcPct val="90000"/>
              </a:lnSpc>
              <a:spcBef>
                <a:spcPts val="2445"/>
              </a:spcBef>
            </a:pPr>
            <a:r>
              <a:rPr lang="en-US" sz="2000" dirty="0">
                <a:latin typeface="+mn-lt"/>
                <a:cs typeface="Times New Roman"/>
              </a:rPr>
              <a:t>The</a:t>
            </a:r>
            <a:r>
              <a:rPr lang="en-US" sz="2000" spc="-90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College</a:t>
            </a:r>
            <a:r>
              <a:rPr lang="en-US" sz="2000" spc="-9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Admission</a:t>
            </a:r>
            <a:r>
              <a:rPr lang="en-US" sz="2000" spc="-5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Management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System</a:t>
            </a:r>
            <a:r>
              <a:rPr lang="en-US" sz="2000" spc="-5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aims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to</a:t>
            </a:r>
            <a:r>
              <a:rPr lang="en-US" sz="2000" spc="-5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automate</a:t>
            </a:r>
            <a:r>
              <a:rPr lang="en-US" sz="2000" spc="-5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the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admission</a:t>
            </a:r>
            <a:r>
              <a:rPr lang="en-US" sz="2000" spc="-5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process,</a:t>
            </a:r>
            <a:r>
              <a:rPr lang="en-US" sz="2000" spc="-5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reducing</a:t>
            </a:r>
            <a:r>
              <a:rPr lang="en-US" sz="2000" spc="-5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manual</a:t>
            </a:r>
            <a:r>
              <a:rPr lang="en-US" sz="2000" spc="-5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workload</a:t>
            </a:r>
            <a:r>
              <a:rPr lang="en-US" sz="2000" spc="-50" dirty="0">
                <a:latin typeface="+mn-lt"/>
                <a:cs typeface="Times New Roman"/>
              </a:rPr>
              <a:t> </a:t>
            </a:r>
            <a:r>
              <a:rPr lang="en-US" sz="2000" spc="-25" dirty="0">
                <a:latin typeface="+mn-lt"/>
                <a:cs typeface="Times New Roman"/>
              </a:rPr>
              <a:t>and</a:t>
            </a:r>
            <a:endParaRPr lang="en-US" sz="2000" dirty="0">
              <a:latin typeface="+mn-lt"/>
              <a:cs typeface="Times New Roman"/>
            </a:endParaRPr>
          </a:p>
          <a:p>
            <a:pPr marL="18415" marR="5080">
              <a:lnSpc>
                <a:spcPct val="90000"/>
              </a:lnSpc>
              <a:spcBef>
                <a:spcPts val="90"/>
              </a:spcBef>
            </a:pPr>
            <a:r>
              <a:rPr lang="en-US" sz="2000" dirty="0">
                <a:latin typeface="+mn-lt"/>
                <a:cs typeface="Times New Roman"/>
              </a:rPr>
              <a:t>improving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spc="-20" dirty="0">
                <a:latin typeface="+mn-lt"/>
                <a:cs typeface="Times New Roman"/>
              </a:rPr>
              <a:t>efficiency.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It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allows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students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to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apply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online,</a:t>
            </a:r>
            <a:r>
              <a:rPr lang="en-US" sz="2000" spc="-5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upload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documents,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track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application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status,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and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make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secure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spc="-25" dirty="0">
                <a:latin typeface="+mn-lt"/>
                <a:cs typeface="Times New Roman"/>
              </a:rPr>
              <a:t>fee </a:t>
            </a:r>
            <a:r>
              <a:rPr lang="en-US" sz="2000" spc="-10" dirty="0">
                <a:latin typeface="+mn-lt"/>
                <a:cs typeface="Times New Roman"/>
              </a:rPr>
              <a:t>payments.</a:t>
            </a:r>
            <a:r>
              <a:rPr lang="en-US" sz="2000" spc="-7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The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system</a:t>
            </a:r>
            <a:r>
              <a:rPr lang="en-US" sz="2000" spc="-5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generates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merit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lists,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verifies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documents,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and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sends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automated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notifications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via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email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and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SMS.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spc="-25" dirty="0">
                <a:latin typeface="+mn-lt"/>
                <a:cs typeface="Times New Roman"/>
              </a:rPr>
              <a:t>It </a:t>
            </a:r>
            <a:r>
              <a:rPr lang="en-US" sz="2000" dirty="0">
                <a:latin typeface="+mn-lt"/>
                <a:cs typeface="Times New Roman"/>
              </a:rPr>
              <a:t>provides</a:t>
            </a:r>
            <a:r>
              <a:rPr lang="en-US" sz="2000" spc="-65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role-</a:t>
            </a:r>
            <a:r>
              <a:rPr lang="en-US" sz="2000" dirty="0">
                <a:latin typeface="+mn-lt"/>
                <a:cs typeface="Times New Roman"/>
              </a:rPr>
              <a:t>based</a:t>
            </a:r>
            <a:r>
              <a:rPr lang="en-US" sz="2000" spc="-2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access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for</a:t>
            </a:r>
            <a:r>
              <a:rPr lang="en-US" sz="2000" spc="-2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students,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administrators,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and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faculty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while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ensuring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data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spc="-25" dirty="0">
                <a:latin typeface="+mn-lt"/>
                <a:cs typeface="Times New Roman"/>
              </a:rPr>
              <a:t>security.</a:t>
            </a:r>
            <a:r>
              <a:rPr lang="en-US" sz="2000" spc="-95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Additionally,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it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supports multilanguage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features,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integrates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with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other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college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systems,</a:t>
            </a:r>
            <a:r>
              <a:rPr lang="en-US" sz="2000" spc="-3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and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offers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analytics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for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decision-</a:t>
            </a:r>
            <a:r>
              <a:rPr lang="en-US" sz="2000" dirty="0">
                <a:latin typeface="+mn-lt"/>
                <a:cs typeface="Times New Roman"/>
              </a:rPr>
              <a:t>making.</a:t>
            </a:r>
            <a:r>
              <a:rPr lang="en-US" sz="2000" spc="-7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The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project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focuses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spc="-25" dirty="0">
                <a:latin typeface="+mn-lt"/>
                <a:cs typeface="Times New Roman"/>
              </a:rPr>
              <a:t>on </a:t>
            </a:r>
            <a:r>
              <a:rPr lang="en-US" sz="2000" dirty="0">
                <a:latin typeface="+mn-lt"/>
                <a:cs typeface="Times New Roman"/>
              </a:rPr>
              <a:t>creating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spc="-20" dirty="0">
                <a:latin typeface="+mn-lt"/>
                <a:cs typeface="Times New Roman"/>
              </a:rPr>
              <a:t>user-friendly,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scalable,</a:t>
            </a:r>
            <a:r>
              <a:rPr lang="en-US" sz="2000" spc="-4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and</a:t>
            </a:r>
            <a:r>
              <a:rPr lang="en-US" sz="2000" spc="-25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efficient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admission</a:t>
            </a:r>
            <a:r>
              <a:rPr lang="en-US" sz="2000" spc="-35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management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platform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for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dirty="0">
                <a:latin typeface="+mn-lt"/>
                <a:cs typeface="Times New Roman"/>
              </a:rPr>
              <a:t>educational</a:t>
            </a:r>
            <a:r>
              <a:rPr lang="en-US" sz="2000" spc="-40" dirty="0">
                <a:latin typeface="+mn-lt"/>
                <a:cs typeface="Times New Roman"/>
              </a:rPr>
              <a:t> </a:t>
            </a:r>
            <a:r>
              <a:rPr lang="en-US" sz="2000" spc="-10" dirty="0">
                <a:latin typeface="+mn-lt"/>
                <a:cs typeface="Times New Roman"/>
              </a:rPr>
              <a:t>institutions.</a:t>
            </a:r>
          </a:p>
          <a:p>
            <a:pPr>
              <a:lnSpc>
                <a:spcPct val="9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6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4100" kern="1200" spc="-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</a:t>
            </a:r>
            <a:r>
              <a:rPr lang="en-US" sz="4100" kern="1200" spc="-1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</a:t>
            </a:r>
            <a:r>
              <a:rPr lang="en-US" sz="4100" kern="1200" spc="-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4100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DEVELOPING</a:t>
            </a:r>
            <a:r>
              <a:rPr lang="en-US" sz="41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959310" y="2924174"/>
            <a:ext cx="8273380" cy="2828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4629" indent="-228600" algn="l" rtl="0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tabLst>
                <a:tab pos="214629" algn="l"/>
              </a:tabLst>
            </a:pP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Simplified</a:t>
            </a:r>
            <a:r>
              <a:rPr lang="en-US" sz="1400" b="1" kern="1200" spc="-9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Admission</a:t>
            </a:r>
            <a:r>
              <a:rPr lang="en-US" sz="1400" b="1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305" marR="5080" indent="-228600" algn="l" rtl="0">
              <a:lnSpc>
                <a:spcPct val="90000"/>
              </a:lnSpc>
              <a:spcBef>
                <a:spcPts val="705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automates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submission,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verification,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merit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generation,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smooth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25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hasslefree.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5425" indent="-228600" algn="l" rtl="0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Increased</a:t>
            </a:r>
            <a:r>
              <a:rPr lang="en-US" sz="1400" b="1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90" indent="-228600" algn="l" rtl="0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en-US" sz="14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reducing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tasks,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ensures</a:t>
            </a:r>
            <a:r>
              <a:rPr lang="en-US" sz="14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  <a:r>
              <a:rPr lang="en-US" sz="14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utilization.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5425" indent="-228600" algn="l" rtl="0">
              <a:lnSpc>
                <a:spcPct val="90000"/>
              </a:lnSpc>
              <a:spcBef>
                <a:spcPts val="830"/>
              </a:spcBef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Enhanced</a:t>
            </a:r>
            <a:r>
              <a:rPr lang="en-US" sz="1400" b="1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Transparency 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b="1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Fairness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90" indent="-228600" algn="l" rtl="0">
              <a:lnSpc>
                <a:spcPct val="9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Admissions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handled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systematically,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ensuring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unbiased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selection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applicants.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5425" indent="-228600" algn="l" rtl="0">
              <a:lnSpc>
                <a:spcPct val="90000"/>
              </a:lnSpc>
              <a:spcBef>
                <a:spcPts val="835"/>
              </a:spcBef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 sz="1400" b="1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Improved</a:t>
            </a:r>
            <a:r>
              <a:rPr lang="en-US" sz="1400" b="1" kern="1200" spc="-9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Applicant</a:t>
            </a:r>
            <a:r>
              <a:rPr lang="en-US" sz="1400" b="1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90" indent="-228600" algn="l" rtl="0">
              <a:lnSpc>
                <a:spcPct val="9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benefit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en-US" sz="14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easy-to-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en-US" sz="14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</a:t>
            </a:r>
            <a:r>
              <a:rPr lang="en-US" sz="1400" kern="1200" spc="-3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en-US" sz="14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real-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4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updates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3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notifications.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941207" y="2752316"/>
            <a:ext cx="8309586" cy="2756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6535" indent="-228600" algn="l" rtl="0">
              <a:lnSpc>
                <a:spcPct val="90000"/>
              </a:lnSpc>
              <a:spcBef>
                <a:spcPts val="890"/>
              </a:spcBef>
              <a:buSzPct val="96875"/>
              <a:buFont typeface="Arial" panose="020B0604020202020204" pitchFamily="34" charset="0"/>
              <a:buChar char="•"/>
              <a:tabLst>
                <a:tab pos="216535" algn="l"/>
              </a:tabLst>
            </a:pP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</a:t>
            </a:r>
            <a:r>
              <a:rPr lang="en-US" sz="1400" b="1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b="1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</a:t>
            </a:r>
            <a:r>
              <a:rPr lang="en-US" sz="1400" b="1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Minimizing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paperwork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lowers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operational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costs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sustainability.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465" indent="-228600" algn="l" rtl="0">
              <a:lnSpc>
                <a:spcPct val="90000"/>
              </a:lnSpc>
              <a:spcBef>
                <a:spcPts val="825"/>
              </a:spcBef>
              <a:buSzPct val="96875"/>
              <a:buFont typeface="Arial" panose="020B0604020202020204" pitchFamily="34" charset="0"/>
              <a:buChar char="•"/>
              <a:tabLst>
                <a:tab pos="164465" algn="l"/>
              </a:tabLst>
            </a:pP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Strengthened 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</a:t>
            </a:r>
            <a:r>
              <a:rPr lang="en-US" sz="1400" b="1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ensures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storage</a:t>
            </a:r>
            <a:r>
              <a:rPr lang="en-US" sz="14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applicant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data,</a:t>
            </a:r>
            <a:r>
              <a:rPr lang="en-US" sz="1400" kern="1200" spc="-4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maintaining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privacy</a:t>
            </a:r>
            <a:r>
              <a:rPr lang="en-US" sz="1400" kern="1200" spc="-4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trust.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465" indent="-228600" algn="l" rtl="0">
              <a:lnSpc>
                <a:spcPct val="90000"/>
              </a:lnSpc>
              <a:spcBef>
                <a:spcPts val="830"/>
              </a:spcBef>
              <a:buSzPct val="96875"/>
              <a:buFont typeface="Arial" panose="020B0604020202020204" pitchFamily="34" charset="0"/>
              <a:buChar char="•"/>
              <a:tabLst>
                <a:tab pos="164465" algn="l"/>
              </a:tabLst>
            </a:pP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Scalability</a:t>
            </a:r>
            <a:r>
              <a:rPr lang="en-US" sz="1400" b="1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400" b="1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Growth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en-US" sz="1400" kern="1200" spc="-6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accommodates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increased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volumes,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supporting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institution's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expansion.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64465" indent="-228600" algn="l" rtl="0">
              <a:lnSpc>
                <a:spcPct val="90000"/>
              </a:lnSpc>
              <a:spcBef>
                <a:spcPts val="825"/>
              </a:spcBef>
              <a:buSzPct val="96875"/>
              <a:buFont typeface="Arial" panose="020B0604020202020204" pitchFamily="34" charset="0"/>
              <a:buChar char="•"/>
              <a:tabLst>
                <a:tab pos="164465" algn="l"/>
              </a:tabLst>
            </a:pPr>
            <a:r>
              <a:rPr lang="en-US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en-US" sz="1400" b="1" kern="1200" spc="-7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1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Decision-</a:t>
            </a: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en-US" sz="1400" kern="1200" spc="-9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Analytics</a:t>
            </a:r>
            <a:r>
              <a:rPr lang="en-US" sz="1400" kern="1200" spc="-9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reports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valuable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insights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1400" kern="1200" spc="-6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optimizing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admission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policies</a:t>
            </a:r>
            <a:r>
              <a:rPr lang="en-US" sz="1400" kern="1200" spc="-5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</a:t>
            </a:r>
            <a:r>
              <a:rPr lang="en-US" sz="1400" kern="1200" spc="-5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planning.</a:t>
            </a:r>
          </a:p>
          <a:p>
            <a:pPr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2700" indent="-228600" algn="l" rtl="0">
              <a:lnSpc>
                <a:spcPct val="9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endParaRPr lang="en-US" sz="1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8CE55-ECBF-40A7-DDDC-29F3DA24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>
            <a:normAutofit/>
          </a:bodyPr>
          <a:lstStyle/>
          <a:p>
            <a:r>
              <a:rPr lang="en-IN" b="1" spc="-10">
                <a:latin typeface="Times New Roman"/>
                <a:cs typeface="Times New Roman"/>
              </a:rPr>
              <a:t>Technologies used in the project:</a:t>
            </a:r>
            <a:br>
              <a:rPr lang="en-IN" b="1" spc="-10">
                <a:latin typeface="Times New Roman"/>
                <a:cs typeface="Times New Roman"/>
              </a:rPr>
            </a:b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9FB6D-58E3-09BF-6E46-FEEAF7B9F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864" y="2249361"/>
            <a:ext cx="5747857" cy="355296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</a:t>
            </a:r>
            <a:r>
              <a:rPr lang="en-US" sz="5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Language)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standard language used to create the structure of web pages.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elements such as headings, paragraphs, tables, forms, and buttons for the admission system’s user interface</a:t>
            </a:r>
            <a:r>
              <a:rPr lang="en-US" sz="5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</a:t>
            </a:r>
            <a:endParaRPr lang="en-US"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style the web pages, making them visually appealing.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designing layouts, colors, fonts, and responsiveness to enhance the user experience.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5600" b="1" dirty="0"/>
              <a:t>PHP (Hypertext Preprocessor)</a:t>
            </a:r>
            <a:endParaRPr lang="en-US" sz="56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PHP is a server-side scripting language used for backend development.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It handles form submissions, processes student applications, connects to the database, and manages user authentication.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5600" b="1" dirty="0"/>
              <a:t>JavaScript</a:t>
            </a:r>
            <a:endParaRPr lang="en-US" sz="56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JavaScript is a client-side scripting language used to add interactivity to the website.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It validates user input in forms, updates content dynamically, and enhances the user experience without reloading the page.</a:t>
            </a:r>
          </a:p>
          <a:p>
            <a:pPr>
              <a:lnSpc>
                <a:spcPct val="90000"/>
              </a:lnSpc>
              <a:spcAft>
                <a:spcPts val="600"/>
              </a:spcAft>
              <a:buNone/>
            </a:pPr>
            <a:r>
              <a:rPr lang="en-US" sz="5600" b="1" dirty="0"/>
              <a:t>SQL (Structured Query Language)</a:t>
            </a:r>
            <a:endParaRPr lang="en-US" sz="56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SQL is used to manage the database where student records, admission details, and user credentials are stored.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Queries are used to insert, update, retrieve, and delete data from the database efficiently.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8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7442D4E-34BE-3A7E-8C33-C171190A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69" r="47130" b="1"/>
          <a:stretch/>
        </p:blipFill>
        <p:spPr>
          <a:xfrm>
            <a:off x="7761092" y="771383"/>
            <a:ext cx="3684567" cy="531192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1" y="5800300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8D91DE60-2C2D-4D7E-A6B4-C9499017D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2623" y="6128773"/>
            <a:ext cx="1201506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5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85619E-59AB-4E59-8DD1-77D17FCB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6150" cy="6858000"/>
          </a:xfrm>
          <a:custGeom>
            <a:avLst/>
            <a:gdLst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424315 w 7579856"/>
              <a:gd name="connsiteY4" fmla="*/ 333533 h 6858000"/>
              <a:gd name="connsiteX5" fmla="*/ 7371566 w 7579856"/>
              <a:gd name="connsiteY5" fmla="*/ 479678 h 6858000"/>
              <a:gd name="connsiteX6" fmla="*/ 7333409 w 7579856"/>
              <a:gd name="connsiteY6" fmla="*/ 639474 h 6858000"/>
              <a:gd name="connsiteX7" fmla="*/ 7277592 w 7579856"/>
              <a:gd name="connsiteY7" fmla="*/ 752461 h 6858000"/>
              <a:gd name="connsiteX8" fmla="*/ 7168002 w 7579856"/>
              <a:gd name="connsiteY8" fmla="*/ 908523 h 6858000"/>
              <a:gd name="connsiteX9" fmla="*/ 6878697 w 7579856"/>
              <a:gd name="connsiteY9" fmla="*/ 1346641 h 6858000"/>
              <a:gd name="connsiteX10" fmla="*/ 6794992 w 7579856"/>
              <a:gd name="connsiteY10" fmla="*/ 1562952 h 6858000"/>
              <a:gd name="connsiteX11" fmla="*/ 6734639 w 7579856"/>
              <a:gd name="connsiteY11" fmla="*/ 1920622 h 6858000"/>
              <a:gd name="connsiteX12" fmla="*/ 6730519 w 7579856"/>
              <a:gd name="connsiteY12" fmla="*/ 2097872 h 6858000"/>
              <a:gd name="connsiteX13" fmla="*/ 6705894 w 7579856"/>
              <a:gd name="connsiteY13" fmla="*/ 2420416 h 6858000"/>
              <a:gd name="connsiteX14" fmla="*/ 6683705 w 7579856"/>
              <a:gd name="connsiteY14" fmla="*/ 2654677 h 6858000"/>
              <a:gd name="connsiteX15" fmla="*/ 6638423 w 7579856"/>
              <a:gd name="connsiteY15" fmla="*/ 2846969 h 6858000"/>
              <a:gd name="connsiteX16" fmla="*/ 6553674 w 7579856"/>
              <a:gd name="connsiteY16" fmla="*/ 3101886 h 6858000"/>
              <a:gd name="connsiteX17" fmla="*/ 6511102 w 7579856"/>
              <a:gd name="connsiteY17" fmla="*/ 3227971 h 6858000"/>
              <a:gd name="connsiteX18" fmla="*/ 6492768 w 7579856"/>
              <a:gd name="connsiteY18" fmla="*/ 3410007 h 6858000"/>
              <a:gd name="connsiteX19" fmla="*/ 6483278 w 7579856"/>
              <a:gd name="connsiteY19" fmla="*/ 3413112 h 6858000"/>
              <a:gd name="connsiteX20" fmla="*/ 6457853 w 7579856"/>
              <a:gd name="connsiteY20" fmla="*/ 3475597 h 6858000"/>
              <a:gd name="connsiteX21" fmla="*/ 6410459 w 7579856"/>
              <a:gd name="connsiteY21" fmla="*/ 3726672 h 6858000"/>
              <a:gd name="connsiteX22" fmla="*/ 6359621 w 7579856"/>
              <a:gd name="connsiteY22" fmla="*/ 3847892 h 6858000"/>
              <a:gd name="connsiteX23" fmla="*/ 6334856 w 7579856"/>
              <a:gd name="connsiteY23" fmla="*/ 3885724 h 6858000"/>
              <a:gd name="connsiteX24" fmla="*/ 6293786 w 7579856"/>
              <a:gd name="connsiteY24" fmla="*/ 3949434 h 6858000"/>
              <a:gd name="connsiteX25" fmla="*/ 6245606 w 7579856"/>
              <a:gd name="connsiteY25" fmla="*/ 3999200 h 6858000"/>
              <a:gd name="connsiteX26" fmla="*/ 6141951 w 7579856"/>
              <a:gd name="connsiteY26" fmla="*/ 4086732 h 6858000"/>
              <a:gd name="connsiteX27" fmla="*/ 6078664 w 7579856"/>
              <a:gd name="connsiteY27" fmla="*/ 4186250 h 6858000"/>
              <a:gd name="connsiteX28" fmla="*/ 6022393 w 7579856"/>
              <a:gd name="connsiteY28" fmla="*/ 4256032 h 6858000"/>
              <a:gd name="connsiteX29" fmla="*/ 5948407 w 7579856"/>
              <a:gd name="connsiteY29" fmla="*/ 4384326 h 6858000"/>
              <a:gd name="connsiteX30" fmla="*/ 5876649 w 7579856"/>
              <a:gd name="connsiteY30" fmla="*/ 4557747 h 6858000"/>
              <a:gd name="connsiteX31" fmla="*/ 5843760 w 7579856"/>
              <a:gd name="connsiteY31" fmla="*/ 4628455 h 6858000"/>
              <a:gd name="connsiteX32" fmla="*/ 5770009 w 7579856"/>
              <a:gd name="connsiteY32" fmla="*/ 4708689 h 6858000"/>
              <a:gd name="connsiteX33" fmla="*/ 5725056 w 7579856"/>
              <a:gd name="connsiteY33" fmla="*/ 4751553 h 6858000"/>
              <a:gd name="connsiteX34" fmla="*/ 5673106 w 7579856"/>
              <a:gd name="connsiteY34" fmla="*/ 4803022 h 6858000"/>
              <a:gd name="connsiteX35" fmla="*/ 5646635 w 7579856"/>
              <a:gd name="connsiteY35" fmla="*/ 4918486 h 6858000"/>
              <a:gd name="connsiteX36" fmla="*/ 5632308 w 7579856"/>
              <a:gd name="connsiteY36" fmla="*/ 5003261 h 6858000"/>
              <a:gd name="connsiteX37" fmla="*/ 5600041 w 7579856"/>
              <a:gd name="connsiteY37" fmla="*/ 5126502 h 6858000"/>
              <a:gd name="connsiteX38" fmla="*/ 5593786 w 7579856"/>
              <a:gd name="connsiteY38" fmla="*/ 5183759 h 6858000"/>
              <a:gd name="connsiteX39" fmla="*/ 5566847 w 7579856"/>
              <a:gd name="connsiteY39" fmla="*/ 5283130 h 6858000"/>
              <a:gd name="connsiteX40" fmla="*/ 5545211 w 7579856"/>
              <a:gd name="connsiteY40" fmla="*/ 5391620 h 6858000"/>
              <a:gd name="connsiteX41" fmla="*/ 5504490 w 7579856"/>
              <a:gd name="connsiteY41" fmla="*/ 5443028 h 6858000"/>
              <a:gd name="connsiteX42" fmla="*/ 5495036 w 7579856"/>
              <a:gd name="connsiteY42" fmla="*/ 5535042 h 6858000"/>
              <a:gd name="connsiteX43" fmla="*/ 5481653 w 7579856"/>
              <a:gd name="connsiteY43" fmla="*/ 5579759 h 6858000"/>
              <a:gd name="connsiteX44" fmla="*/ 5453795 w 7579856"/>
              <a:gd name="connsiteY44" fmla="*/ 5665992 h 6858000"/>
              <a:gd name="connsiteX45" fmla="*/ 5417837 w 7579856"/>
              <a:gd name="connsiteY45" fmla="*/ 5741729 h 6858000"/>
              <a:gd name="connsiteX46" fmla="*/ 5398588 w 7579856"/>
              <a:gd name="connsiteY46" fmla="*/ 5893367 h 6858000"/>
              <a:gd name="connsiteX47" fmla="*/ 5412427 w 7579856"/>
              <a:gd name="connsiteY47" fmla="*/ 5943796 h 6858000"/>
              <a:gd name="connsiteX48" fmla="*/ 5400101 w 7579856"/>
              <a:gd name="connsiteY48" fmla="*/ 6000335 h 6858000"/>
              <a:gd name="connsiteX49" fmla="*/ 5408124 w 7579856"/>
              <a:gd name="connsiteY49" fmla="*/ 6055832 h 6858000"/>
              <a:gd name="connsiteX50" fmla="*/ 5382772 w 7579856"/>
              <a:gd name="connsiteY50" fmla="*/ 6106527 h 6858000"/>
              <a:gd name="connsiteX51" fmla="*/ 5354118 w 7579856"/>
              <a:gd name="connsiteY51" fmla="*/ 6177715 h 6858000"/>
              <a:gd name="connsiteX52" fmla="*/ 5352724 w 7579856"/>
              <a:gd name="connsiteY52" fmla="*/ 6231835 h 6858000"/>
              <a:gd name="connsiteX53" fmla="*/ 5314801 w 7579856"/>
              <a:gd name="connsiteY53" fmla="*/ 6378377 h 6858000"/>
              <a:gd name="connsiteX54" fmla="*/ 5346289 w 7579856"/>
              <a:gd name="connsiteY54" fmla="*/ 6531204 h 6858000"/>
              <a:gd name="connsiteX55" fmla="*/ 5296493 w 7579856"/>
              <a:gd name="connsiteY55" fmla="*/ 6828948 h 6858000"/>
              <a:gd name="connsiteX56" fmla="*/ 5299149 w 7579856"/>
              <a:gd name="connsiteY56" fmla="*/ 6850700 h 6858000"/>
              <a:gd name="connsiteX57" fmla="*/ 5293995 w 7579856"/>
              <a:gd name="connsiteY57" fmla="*/ 6858000 h 6858000"/>
              <a:gd name="connsiteX58" fmla="*/ 0 w 7579856"/>
              <a:gd name="connsiteY58" fmla="*/ 685800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82971 w 7579856"/>
              <a:gd name="connsiteY3" fmla="*/ 293939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  <a:gd name="connsiteX0" fmla="*/ 0 w 7579856"/>
              <a:gd name="connsiteY0" fmla="*/ 0 h 6858000"/>
              <a:gd name="connsiteX1" fmla="*/ 7579856 w 7579856"/>
              <a:gd name="connsiteY1" fmla="*/ 0 h 6858000"/>
              <a:gd name="connsiteX2" fmla="*/ 7470504 w 7579856"/>
              <a:gd name="connsiteY2" fmla="*/ 260102 h 6858000"/>
              <a:gd name="connsiteX3" fmla="*/ 7393573 w 7579856"/>
              <a:gd name="connsiteY3" fmla="*/ 399956 h 6858000"/>
              <a:gd name="connsiteX4" fmla="*/ 7371566 w 7579856"/>
              <a:gd name="connsiteY4" fmla="*/ 479678 h 6858000"/>
              <a:gd name="connsiteX5" fmla="*/ 7333409 w 7579856"/>
              <a:gd name="connsiteY5" fmla="*/ 639474 h 6858000"/>
              <a:gd name="connsiteX6" fmla="*/ 7277592 w 7579856"/>
              <a:gd name="connsiteY6" fmla="*/ 752461 h 6858000"/>
              <a:gd name="connsiteX7" fmla="*/ 7168002 w 7579856"/>
              <a:gd name="connsiteY7" fmla="*/ 908523 h 6858000"/>
              <a:gd name="connsiteX8" fmla="*/ 6878697 w 7579856"/>
              <a:gd name="connsiteY8" fmla="*/ 1346641 h 6858000"/>
              <a:gd name="connsiteX9" fmla="*/ 6794992 w 7579856"/>
              <a:gd name="connsiteY9" fmla="*/ 1562952 h 6858000"/>
              <a:gd name="connsiteX10" fmla="*/ 6734639 w 7579856"/>
              <a:gd name="connsiteY10" fmla="*/ 1920622 h 6858000"/>
              <a:gd name="connsiteX11" fmla="*/ 6730519 w 7579856"/>
              <a:gd name="connsiteY11" fmla="*/ 2097872 h 6858000"/>
              <a:gd name="connsiteX12" fmla="*/ 6705894 w 7579856"/>
              <a:gd name="connsiteY12" fmla="*/ 2420416 h 6858000"/>
              <a:gd name="connsiteX13" fmla="*/ 6683705 w 7579856"/>
              <a:gd name="connsiteY13" fmla="*/ 2654677 h 6858000"/>
              <a:gd name="connsiteX14" fmla="*/ 6638423 w 7579856"/>
              <a:gd name="connsiteY14" fmla="*/ 2846969 h 6858000"/>
              <a:gd name="connsiteX15" fmla="*/ 6553674 w 7579856"/>
              <a:gd name="connsiteY15" fmla="*/ 3101886 h 6858000"/>
              <a:gd name="connsiteX16" fmla="*/ 6511102 w 7579856"/>
              <a:gd name="connsiteY16" fmla="*/ 3227971 h 6858000"/>
              <a:gd name="connsiteX17" fmla="*/ 6492768 w 7579856"/>
              <a:gd name="connsiteY17" fmla="*/ 3410007 h 6858000"/>
              <a:gd name="connsiteX18" fmla="*/ 6483278 w 7579856"/>
              <a:gd name="connsiteY18" fmla="*/ 3413112 h 6858000"/>
              <a:gd name="connsiteX19" fmla="*/ 6457853 w 7579856"/>
              <a:gd name="connsiteY19" fmla="*/ 3475597 h 6858000"/>
              <a:gd name="connsiteX20" fmla="*/ 6410459 w 7579856"/>
              <a:gd name="connsiteY20" fmla="*/ 3726672 h 6858000"/>
              <a:gd name="connsiteX21" fmla="*/ 6359621 w 7579856"/>
              <a:gd name="connsiteY21" fmla="*/ 3847892 h 6858000"/>
              <a:gd name="connsiteX22" fmla="*/ 6334856 w 7579856"/>
              <a:gd name="connsiteY22" fmla="*/ 3885724 h 6858000"/>
              <a:gd name="connsiteX23" fmla="*/ 6293786 w 7579856"/>
              <a:gd name="connsiteY23" fmla="*/ 3949434 h 6858000"/>
              <a:gd name="connsiteX24" fmla="*/ 6245606 w 7579856"/>
              <a:gd name="connsiteY24" fmla="*/ 3999200 h 6858000"/>
              <a:gd name="connsiteX25" fmla="*/ 6141951 w 7579856"/>
              <a:gd name="connsiteY25" fmla="*/ 4086732 h 6858000"/>
              <a:gd name="connsiteX26" fmla="*/ 6078664 w 7579856"/>
              <a:gd name="connsiteY26" fmla="*/ 4186250 h 6858000"/>
              <a:gd name="connsiteX27" fmla="*/ 6022393 w 7579856"/>
              <a:gd name="connsiteY27" fmla="*/ 4256032 h 6858000"/>
              <a:gd name="connsiteX28" fmla="*/ 5948407 w 7579856"/>
              <a:gd name="connsiteY28" fmla="*/ 4384326 h 6858000"/>
              <a:gd name="connsiteX29" fmla="*/ 5876649 w 7579856"/>
              <a:gd name="connsiteY29" fmla="*/ 4557747 h 6858000"/>
              <a:gd name="connsiteX30" fmla="*/ 5843760 w 7579856"/>
              <a:gd name="connsiteY30" fmla="*/ 4628455 h 6858000"/>
              <a:gd name="connsiteX31" fmla="*/ 5770009 w 7579856"/>
              <a:gd name="connsiteY31" fmla="*/ 4708689 h 6858000"/>
              <a:gd name="connsiteX32" fmla="*/ 5725056 w 7579856"/>
              <a:gd name="connsiteY32" fmla="*/ 4751553 h 6858000"/>
              <a:gd name="connsiteX33" fmla="*/ 5673106 w 7579856"/>
              <a:gd name="connsiteY33" fmla="*/ 4803022 h 6858000"/>
              <a:gd name="connsiteX34" fmla="*/ 5646635 w 7579856"/>
              <a:gd name="connsiteY34" fmla="*/ 4918486 h 6858000"/>
              <a:gd name="connsiteX35" fmla="*/ 5632308 w 7579856"/>
              <a:gd name="connsiteY35" fmla="*/ 5003261 h 6858000"/>
              <a:gd name="connsiteX36" fmla="*/ 5600041 w 7579856"/>
              <a:gd name="connsiteY36" fmla="*/ 5126502 h 6858000"/>
              <a:gd name="connsiteX37" fmla="*/ 5593786 w 7579856"/>
              <a:gd name="connsiteY37" fmla="*/ 5183759 h 6858000"/>
              <a:gd name="connsiteX38" fmla="*/ 5566847 w 7579856"/>
              <a:gd name="connsiteY38" fmla="*/ 5283130 h 6858000"/>
              <a:gd name="connsiteX39" fmla="*/ 5545211 w 7579856"/>
              <a:gd name="connsiteY39" fmla="*/ 5391620 h 6858000"/>
              <a:gd name="connsiteX40" fmla="*/ 5504490 w 7579856"/>
              <a:gd name="connsiteY40" fmla="*/ 5443028 h 6858000"/>
              <a:gd name="connsiteX41" fmla="*/ 5495036 w 7579856"/>
              <a:gd name="connsiteY41" fmla="*/ 5535042 h 6858000"/>
              <a:gd name="connsiteX42" fmla="*/ 5481653 w 7579856"/>
              <a:gd name="connsiteY42" fmla="*/ 5579759 h 6858000"/>
              <a:gd name="connsiteX43" fmla="*/ 5453795 w 7579856"/>
              <a:gd name="connsiteY43" fmla="*/ 5665992 h 6858000"/>
              <a:gd name="connsiteX44" fmla="*/ 5417837 w 7579856"/>
              <a:gd name="connsiteY44" fmla="*/ 5741729 h 6858000"/>
              <a:gd name="connsiteX45" fmla="*/ 5398588 w 7579856"/>
              <a:gd name="connsiteY45" fmla="*/ 5893367 h 6858000"/>
              <a:gd name="connsiteX46" fmla="*/ 5412427 w 7579856"/>
              <a:gd name="connsiteY46" fmla="*/ 5943796 h 6858000"/>
              <a:gd name="connsiteX47" fmla="*/ 5400101 w 7579856"/>
              <a:gd name="connsiteY47" fmla="*/ 6000335 h 6858000"/>
              <a:gd name="connsiteX48" fmla="*/ 5408124 w 7579856"/>
              <a:gd name="connsiteY48" fmla="*/ 6055832 h 6858000"/>
              <a:gd name="connsiteX49" fmla="*/ 5382772 w 7579856"/>
              <a:gd name="connsiteY49" fmla="*/ 6106527 h 6858000"/>
              <a:gd name="connsiteX50" fmla="*/ 5354118 w 7579856"/>
              <a:gd name="connsiteY50" fmla="*/ 6177715 h 6858000"/>
              <a:gd name="connsiteX51" fmla="*/ 5352724 w 7579856"/>
              <a:gd name="connsiteY51" fmla="*/ 6231835 h 6858000"/>
              <a:gd name="connsiteX52" fmla="*/ 5314801 w 7579856"/>
              <a:gd name="connsiteY52" fmla="*/ 6378377 h 6858000"/>
              <a:gd name="connsiteX53" fmla="*/ 5346289 w 7579856"/>
              <a:gd name="connsiteY53" fmla="*/ 6531204 h 6858000"/>
              <a:gd name="connsiteX54" fmla="*/ 5296493 w 7579856"/>
              <a:gd name="connsiteY54" fmla="*/ 6828948 h 6858000"/>
              <a:gd name="connsiteX55" fmla="*/ 5299149 w 7579856"/>
              <a:gd name="connsiteY55" fmla="*/ 6850700 h 6858000"/>
              <a:gd name="connsiteX56" fmla="*/ 5293995 w 7579856"/>
              <a:gd name="connsiteY56" fmla="*/ 6858000 h 6858000"/>
              <a:gd name="connsiteX57" fmla="*/ 0 w 7579856"/>
              <a:gd name="connsiteY57" fmla="*/ 6858000 h 6858000"/>
              <a:gd name="connsiteX58" fmla="*/ 0 w 7579856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7579856" h="6858000">
                <a:moveTo>
                  <a:pt x="0" y="0"/>
                </a:moveTo>
                <a:lnTo>
                  <a:pt x="7579856" y="0"/>
                </a:lnTo>
                <a:lnTo>
                  <a:pt x="7470504" y="260102"/>
                </a:lnTo>
                <a:cubicBezTo>
                  <a:pt x="7461630" y="268839"/>
                  <a:pt x="7394342" y="394464"/>
                  <a:pt x="7393573" y="399956"/>
                </a:cubicBezTo>
                <a:cubicBezTo>
                  <a:pt x="7377083" y="436552"/>
                  <a:pt x="7379826" y="422089"/>
                  <a:pt x="7371566" y="479678"/>
                </a:cubicBezTo>
                <a:cubicBezTo>
                  <a:pt x="7375726" y="514866"/>
                  <a:pt x="7314090" y="538026"/>
                  <a:pt x="7333409" y="639474"/>
                </a:cubicBezTo>
                <a:cubicBezTo>
                  <a:pt x="7304030" y="645989"/>
                  <a:pt x="7277305" y="734514"/>
                  <a:pt x="7277592" y="752461"/>
                </a:cubicBezTo>
                <a:cubicBezTo>
                  <a:pt x="7263957" y="826326"/>
                  <a:pt x="7190549" y="831933"/>
                  <a:pt x="7168002" y="908523"/>
                </a:cubicBezTo>
                <a:cubicBezTo>
                  <a:pt x="7159192" y="1017987"/>
                  <a:pt x="6881131" y="1275734"/>
                  <a:pt x="6878697" y="1346641"/>
                </a:cubicBezTo>
                <a:cubicBezTo>
                  <a:pt x="6857377" y="1450976"/>
                  <a:pt x="6800249" y="1488570"/>
                  <a:pt x="6794992" y="1562952"/>
                </a:cubicBezTo>
                <a:cubicBezTo>
                  <a:pt x="6777186" y="1744477"/>
                  <a:pt x="6752997" y="1733417"/>
                  <a:pt x="6734639" y="1920622"/>
                </a:cubicBezTo>
                <a:cubicBezTo>
                  <a:pt x="6723638" y="2037344"/>
                  <a:pt x="6741520" y="1981150"/>
                  <a:pt x="6730519" y="2097872"/>
                </a:cubicBezTo>
                <a:lnTo>
                  <a:pt x="6705894" y="2420416"/>
                </a:lnTo>
                <a:cubicBezTo>
                  <a:pt x="6699729" y="2429580"/>
                  <a:pt x="6687282" y="2640728"/>
                  <a:pt x="6683705" y="2654677"/>
                </a:cubicBezTo>
                <a:cubicBezTo>
                  <a:pt x="6659846" y="2709901"/>
                  <a:pt x="6664499" y="2789595"/>
                  <a:pt x="6638423" y="2846969"/>
                </a:cubicBezTo>
                <a:cubicBezTo>
                  <a:pt x="6619172" y="2849418"/>
                  <a:pt x="6569554" y="3118422"/>
                  <a:pt x="6553674" y="3101886"/>
                </a:cubicBezTo>
                <a:cubicBezTo>
                  <a:pt x="6557982" y="3144969"/>
                  <a:pt x="6529319" y="3203242"/>
                  <a:pt x="6511102" y="3227971"/>
                </a:cubicBezTo>
                <a:cubicBezTo>
                  <a:pt x="6488937" y="3278163"/>
                  <a:pt x="6507177" y="3372316"/>
                  <a:pt x="6492768" y="3410007"/>
                </a:cubicBezTo>
                <a:cubicBezTo>
                  <a:pt x="6489589" y="3410402"/>
                  <a:pt x="6486392" y="3411447"/>
                  <a:pt x="6483278" y="3413112"/>
                </a:cubicBezTo>
                <a:cubicBezTo>
                  <a:pt x="6465197" y="3422775"/>
                  <a:pt x="6453811" y="3450753"/>
                  <a:pt x="6457853" y="3475597"/>
                </a:cubicBezTo>
                <a:cubicBezTo>
                  <a:pt x="6460183" y="3580433"/>
                  <a:pt x="6430321" y="3652787"/>
                  <a:pt x="6410459" y="3726672"/>
                </a:cubicBezTo>
                <a:cubicBezTo>
                  <a:pt x="6384227" y="3807490"/>
                  <a:pt x="6365561" y="3727296"/>
                  <a:pt x="6359621" y="3847892"/>
                </a:cubicBezTo>
                <a:cubicBezTo>
                  <a:pt x="6342065" y="3848387"/>
                  <a:pt x="6336582" y="3860219"/>
                  <a:pt x="6334856" y="3885724"/>
                </a:cubicBezTo>
                <a:cubicBezTo>
                  <a:pt x="6321106" y="3924250"/>
                  <a:pt x="6288462" y="3896248"/>
                  <a:pt x="6293786" y="3949434"/>
                </a:cubicBezTo>
                <a:lnTo>
                  <a:pt x="6245606" y="3999200"/>
                </a:lnTo>
                <a:cubicBezTo>
                  <a:pt x="6252452" y="3999667"/>
                  <a:pt x="6147291" y="4071013"/>
                  <a:pt x="6141951" y="4086732"/>
                </a:cubicBezTo>
                <a:lnTo>
                  <a:pt x="6078664" y="4186250"/>
                </a:lnTo>
                <a:cubicBezTo>
                  <a:pt x="6043445" y="4216806"/>
                  <a:pt x="6044102" y="4223020"/>
                  <a:pt x="6022393" y="4256032"/>
                </a:cubicBezTo>
                <a:cubicBezTo>
                  <a:pt x="6000683" y="4289045"/>
                  <a:pt x="6004124" y="4308922"/>
                  <a:pt x="5948407" y="4384326"/>
                </a:cubicBezTo>
                <a:cubicBezTo>
                  <a:pt x="5917508" y="4413425"/>
                  <a:pt x="5922990" y="4499081"/>
                  <a:pt x="5876649" y="4557747"/>
                </a:cubicBezTo>
                <a:cubicBezTo>
                  <a:pt x="5858396" y="4553894"/>
                  <a:pt x="5841562" y="4597689"/>
                  <a:pt x="5843760" y="4628455"/>
                </a:cubicBezTo>
                <a:lnTo>
                  <a:pt x="5770009" y="4708689"/>
                </a:lnTo>
                <a:cubicBezTo>
                  <a:pt x="5744628" y="4703789"/>
                  <a:pt x="5756788" y="4718752"/>
                  <a:pt x="5725056" y="4751553"/>
                </a:cubicBezTo>
                <a:cubicBezTo>
                  <a:pt x="5704052" y="4760054"/>
                  <a:pt x="5698443" y="4778037"/>
                  <a:pt x="5673106" y="4803022"/>
                </a:cubicBezTo>
                <a:cubicBezTo>
                  <a:pt x="5653325" y="4810967"/>
                  <a:pt x="5666864" y="4896812"/>
                  <a:pt x="5646635" y="4918486"/>
                </a:cubicBezTo>
                <a:cubicBezTo>
                  <a:pt x="5631909" y="4941605"/>
                  <a:pt x="5659196" y="4943736"/>
                  <a:pt x="5632308" y="5003261"/>
                </a:cubicBezTo>
                <a:cubicBezTo>
                  <a:pt x="5612112" y="5060835"/>
                  <a:pt x="5619821" y="5064904"/>
                  <a:pt x="5600041" y="5126502"/>
                </a:cubicBezTo>
                <a:cubicBezTo>
                  <a:pt x="5586116" y="5167992"/>
                  <a:pt x="5601826" y="5161046"/>
                  <a:pt x="5593786" y="5183759"/>
                </a:cubicBezTo>
                <a:cubicBezTo>
                  <a:pt x="5561334" y="5210589"/>
                  <a:pt x="5598993" y="5264555"/>
                  <a:pt x="5566847" y="5283130"/>
                </a:cubicBezTo>
                <a:lnTo>
                  <a:pt x="5545211" y="5391620"/>
                </a:lnTo>
                <a:lnTo>
                  <a:pt x="5504490" y="5443028"/>
                </a:lnTo>
                <a:cubicBezTo>
                  <a:pt x="5494192" y="5459332"/>
                  <a:pt x="5499256" y="5522813"/>
                  <a:pt x="5495036" y="5535042"/>
                </a:cubicBezTo>
                <a:cubicBezTo>
                  <a:pt x="5479787" y="5537507"/>
                  <a:pt x="5482184" y="5553460"/>
                  <a:pt x="5481653" y="5579759"/>
                </a:cubicBezTo>
                <a:cubicBezTo>
                  <a:pt x="5471160" y="5620723"/>
                  <a:pt x="5461279" y="5625872"/>
                  <a:pt x="5453795" y="5665992"/>
                </a:cubicBezTo>
                <a:cubicBezTo>
                  <a:pt x="5424217" y="5715929"/>
                  <a:pt x="5429438" y="5686607"/>
                  <a:pt x="5417837" y="5741729"/>
                </a:cubicBezTo>
                <a:cubicBezTo>
                  <a:pt x="5401590" y="5774002"/>
                  <a:pt x="5420077" y="5829059"/>
                  <a:pt x="5398588" y="5893367"/>
                </a:cubicBezTo>
                <a:cubicBezTo>
                  <a:pt x="5382045" y="5933309"/>
                  <a:pt x="5422284" y="5921390"/>
                  <a:pt x="5412427" y="5943796"/>
                </a:cubicBezTo>
                <a:lnTo>
                  <a:pt x="5400101" y="6000335"/>
                </a:lnTo>
                <a:lnTo>
                  <a:pt x="5408124" y="6055832"/>
                </a:lnTo>
                <a:cubicBezTo>
                  <a:pt x="5410319" y="6059068"/>
                  <a:pt x="5377455" y="6104819"/>
                  <a:pt x="5382772" y="6106527"/>
                </a:cubicBezTo>
                <a:lnTo>
                  <a:pt x="5354118" y="6177715"/>
                </a:lnTo>
                <a:cubicBezTo>
                  <a:pt x="5353654" y="6195756"/>
                  <a:pt x="5353188" y="6213795"/>
                  <a:pt x="5352724" y="6231835"/>
                </a:cubicBezTo>
                <a:lnTo>
                  <a:pt x="5314801" y="6378377"/>
                </a:lnTo>
                <a:cubicBezTo>
                  <a:pt x="5286767" y="6424906"/>
                  <a:pt x="5363614" y="6441657"/>
                  <a:pt x="5346289" y="6531204"/>
                </a:cubicBezTo>
                <a:cubicBezTo>
                  <a:pt x="5336370" y="6605939"/>
                  <a:pt x="5310363" y="6768382"/>
                  <a:pt x="5296493" y="6828948"/>
                </a:cubicBezTo>
                <a:cubicBezTo>
                  <a:pt x="5300217" y="6838357"/>
                  <a:pt x="5300699" y="6845216"/>
                  <a:pt x="5299149" y="6850700"/>
                </a:cubicBezTo>
                <a:lnTo>
                  <a:pt x="529399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91809" y="1317273"/>
            <a:ext cx="3385450" cy="2549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9845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Work</a:t>
            </a:r>
            <a:r>
              <a:rPr lang="en-US" sz="3600" kern="1200" spc="-185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Breakdown</a:t>
            </a:r>
            <a:r>
              <a:rPr lang="en-US" sz="3600" kern="1200" spc="-185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010" y="4128447"/>
            <a:ext cx="2855048" cy="103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0"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Process</a:t>
            </a:r>
            <a:r>
              <a:rPr lang="en-US" sz="1600" b="1" kern="1200" spc="-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-Based</a:t>
            </a:r>
            <a:r>
              <a:rPr lang="en-US" sz="1600" b="1" kern="1200" spc="-12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Work</a:t>
            </a:r>
            <a:r>
              <a:rPr lang="en-US" sz="1600" b="1" kern="1200" spc="-8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Breakdown</a:t>
            </a:r>
            <a:r>
              <a:rPr lang="en-US" sz="1600" b="1" kern="1200" spc="-95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600" b="1" kern="1200" spc="-1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Structure</a:t>
            </a:r>
            <a:endParaRPr lang="en-US" sz="16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350" y="618119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8987" y="29485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5218" y="785161"/>
            <a:ext cx="5943639" cy="5274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Product-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Based</a:t>
            </a:r>
            <a:r>
              <a:rPr lang="en-US" sz="3600" kern="1200" spc="-10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</a:t>
            </a:r>
            <a:r>
              <a:rPr lang="en-US" sz="3600" kern="1200" spc="-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Breakdown</a:t>
            </a:r>
            <a:r>
              <a:rPr lang="en-US" sz="3600" kern="1200" spc="-8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ject 3" descr="A diagram of a diagram&#10;&#10;AI-generated content may be incorrect.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925" y="2386305"/>
            <a:ext cx="10621869" cy="3188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 algn="ctr">
              <a:spcBef>
                <a:spcPts val="100"/>
              </a:spcBef>
            </a:pPr>
            <a:r>
              <a:rPr lang="en-IN"/>
              <a:t>Functional</a:t>
            </a:r>
            <a:r>
              <a:rPr lang="en-IN" spc="-35"/>
              <a:t> </a:t>
            </a:r>
            <a:r>
              <a:rPr lang="en-IN" spc="-10"/>
              <a:t>Requirements</a:t>
            </a:r>
            <a:endParaRPr lang="en-IN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959310" y="2924174"/>
            <a:ext cx="8273380" cy="2828925"/>
          </a:xfrm>
          <a:prstGeom prst="rect">
            <a:avLst/>
          </a:prstGeom>
        </p:spPr>
        <p:txBody>
          <a:bodyPr vert="horz" lIns="0" tIns="62865" rIns="0" bIns="0" rtlCol="0">
            <a:normAutofit/>
          </a:bodyPr>
          <a:lstStyle/>
          <a:p>
            <a:pPr marL="143510" indent="-130810">
              <a:lnSpc>
                <a:spcPct val="90000"/>
              </a:lnSpc>
              <a:spcBef>
                <a:spcPts val="495"/>
              </a:spcBef>
              <a:buChar char="•"/>
              <a:tabLst>
                <a:tab pos="143510" algn="l"/>
              </a:tabLst>
            </a:pPr>
            <a:r>
              <a:rPr lang="en-IN" sz="1600" dirty="0"/>
              <a:t>Simple</a:t>
            </a:r>
            <a:r>
              <a:rPr lang="en-IN" sz="1600" spc="-25" dirty="0"/>
              <a:t> </a:t>
            </a:r>
            <a:r>
              <a:rPr lang="en-IN" sz="1600" dirty="0"/>
              <a:t>and</a:t>
            </a:r>
            <a:r>
              <a:rPr lang="en-IN" sz="1600" spc="-30" dirty="0"/>
              <a:t> </a:t>
            </a:r>
            <a:r>
              <a:rPr lang="en-IN" sz="1600" spc="-10" dirty="0"/>
              <a:t>user-</a:t>
            </a:r>
            <a:r>
              <a:rPr lang="en-IN" sz="1600" dirty="0"/>
              <a:t>friendly</a:t>
            </a:r>
            <a:r>
              <a:rPr lang="en-IN" sz="1600" spc="-20" dirty="0"/>
              <a:t> </a:t>
            </a:r>
            <a:r>
              <a:rPr lang="en-IN" sz="1600" dirty="0"/>
              <a:t>interface</a:t>
            </a:r>
            <a:r>
              <a:rPr lang="en-IN" sz="1600" spc="-25" dirty="0"/>
              <a:t> </a:t>
            </a:r>
            <a:r>
              <a:rPr lang="en-IN" sz="1600" dirty="0"/>
              <a:t>for</a:t>
            </a:r>
            <a:r>
              <a:rPr lang="en-IN" sz="1600" spc="-25" dirty="0"/>
              <a:t> </a:t>
            </a:r>
            <a:r>
              <a:rPr lang="en-IN" sz="1600" dirty="0"/>
              <a:t>students,</a:t>
            </a:r>
            <a:r>
              <a:rPr lang="en-IN" sz="1600" spc="-20" dirty="0"/>
              <a:t> </a:t>
            </a:r>
            <a:r>
              <a:rPr lang="en-IN" sz="1600" dirty="0"/>
              <a:t>administrators,</a:t>
            </a:r>
            <a:r>
              <a:rPr lang="en-IN" sz="1600" spc="-15" dirty="0"/>
              <a:t> </a:t>
            </a:r>
            <a:r>
              <a:rPr lang="en-IN" sz="1600" dirty="0"/>
              <a:t>and</a:t>
            </a:r>
            <a:r>
              <a:rPr lang="en-IN" sz="1600" spc="-25" dirty="0"/>
              <a:t> </a:t>
            </a:r>
            <a:r>
              <a:rPr lang="en-IN" sz="1600" spc="-10" dirty="0"/>
              <a:t>faculty.</a:t>
            </a:r>
          </a:p>
          <a:p>
            <a:pPr marL="143510" indent="-130810">
              <a:lnSpc>
                <a:spcPct val="90000"/>
              </a:lnSpc>
              <a:spcBef>
                <a:spcPts val="395"/>
              </a:spcBef>
              <a:buChar char="•"/>
              <a:tabLst>
                <a:tab pos="143510" algn="l"/>
              </a:tabLst>
            </a:pPr>
            <a:r>
              <a:rPr lang="en-IN" sz="1600" dirty="0"/>
              <a:t>Responsive</a:t>
            </a:r>
            <a:r>
              <a:rPr lang="en-IN" sz="1600" spc="-25" dirty="0"/>
              <a:t> </a:t>
            </a:r>
            <a:r>
              <a:rPr lang="en-IN" sz="1600" dirty="0"/>
              <a:t>design</a:t>
            </a:r>
            <a:r>
              <a:rPr lang="en-IN" sz="1600" spc="-15" dirty="0"/>
              <a:t> </a:t>
            </a:r>
            <a:r>
              <a:rPr lang="en-IN" sz="1600" dirty="0"/>
              <a:t>for</a:t>
            </a:r>
            <a:r>
              <a:rPr lang="en-IN" sz="1600" spc="-25" dirty="0"/>
              <a:t> </a:t>
            </a:r>
            <a:r>
              <a:rPr lang="en-IN" sz="1600" dirty="0"/>
              <a:t>desktop</a:t>
            </a:r>
            <a:r>
              <a:rPr lang="en-IN" sz="1600" spc="-30" dirty="0"/>
              <a:t> </a:t>
            </a:r>
            <a:r>
              <a:rPr lang="en-IN" sz="1600" dirty="0"/>
              <a:t>and</a:t>
            </a:r>
            <a:r>
              <a:rPr lang="en-IN" sz="1600" spc="-45" dirty="0"/>
              <a:t> </a:t>
            </a:r>
            <a:r>
              <a:rPr lang="en-IN" sz="1600" dirty="0"/>
              <a:t>mobile</a:t>
            </a:r>
            <a:r>
              <a:rPr lang="en-IN" sz="1600" spc="-20" dirty="0"/>
              <a:t> </a:t>
            </a:r>
            <a:r>
              <a:rPr lang="en-IN" sz="1600" dirty="0"/>
              <a:t>access.</a:t>
            </a:r>
            <a:r>
              <a:rPr lang="en-IN" sz="1600" spc="-5" dirty="0"/>
              <a:t> </a:t>
            </a:r>
            <a:r>
              <a:rPr lang="en-IN" sz="1600" b="1" dirty="0">
                <a:latin typeface="Times New Roman"/>
                <a:cs typeface="Times New Roman"/>
              </a:rPr>
              <a:t>Hardware</a:t>
            </a:r>
            <a:r>
              <a:rPr lang="en-IN" sz="1600" b="1" spc="-30" dirty="0">
                <a:latin typeface="Times New Roman"/>
                <a:cs typeface="Times New Roman"/>
              </a:rPr>
              <a:t> </a:t>
            </a:r>
            <a:r>
              <a:rPr lang="en-IN" sz="1600" b="1" spc="-10" dirty="0">
                <a:latin typeface="Times New Roman"/>
                <a:cs typeface="Times New Roman"/>
              </a:rPr>
              <a:t>Interfaces</a:t>
            </a:r>
          </a:p>
          <a:p>
            <a:pPr marL="143510" indent="-130810">
              <a:lnSpc>
                <a:spcPct val="90000"/>
              </a:lnSpc>
              <a:spcBef>
                <a:spcPts val="385"/>
              </a:spcBef>
              <a:buChar char="•"/>
              <a:tabLst>
                <a:tab pos="143510" algn="l"/>
              </a:tabLst>
            </a:pPr>
            <a:r>
              <a:rPr lang="en-IN" sz="1600" dirty="0"/>
              <a:t>Server</a:t>
            </a:r>
            <a:r>
              <a:rPr lang="en-IN" sz="1600" spc="-25" dirty="0"/>
              <a:t> </a:t>
            </a:r>
            <a:r>
              <a:rPr lang="en-IN" sz="1600" dirty="0"/>
              <a:t>specifications:</a:t>
            </a:r>
            <a:r>
              <a:rPr lang="en-IN" sz="1600" spc="-20" dirty="0"/>
              <a:t> </a:t>
            </a:r>
            <a:r>
              <a:rPr lang="en-IN" sz="1600" dirty="0"/>
              <a:t>16</a:t>
            </a:r>
            <a:r>
              <a:rPr lang="en-IN" sz="1600" spc="-30" dirty="0"/>
              <a:t> </a:t>
            </a:r>
            <a:r>
              <a:rPr lang="en-IN" sz="1600" dirty="0"/>
              <a:t>GB</a:t>
            </a:r>
            <a:r>
              <a:rPr lang="en-IN" sz="1600" spc="-30" dirty="0"/>
              <a:t> </a:t>
            </a:r>
            <a:r>
              <a:rPr lang="en-IN" sz="1600" dirty="0"/>
              <a:t>RAM,</a:t>
            </a:r>
            <a:r>
              <a:rPr lang="en-IN" sz="1600" spc="-10" dirty="0"/>
              <a:t> </a:t>
            </a:r>
            <a:r>
              <a:rPr lang="en-IN" sz="1600" dirty="0"/>
              <a:t>4</a:t>
            </a:r>
            <a:r>
              <a:rPr lang="en-IN" sz="1600" spc="-25" dirty="0"/>
              <a:t> </a:t>
            </a:r>
            <a:r>
              <a:rPr lang="en-IN" sz="1600" dirty="0"/>
              <a:t>CPUs,</a:t>
            </a:r>
            <a:r>
              <a:rPr lang="en-IN" sz="1600" spc="-5" dirty="0"/>
              <a:t> </a:t>
            </a:r>
            <a:r>
              <a:rPr lang="en-IN" sz="1600" dirty="0"/>
              <a:t>500</a:t>
            </a:r>
            <a:r>
              <a:rPr lang="en-IN" sz="1600" spc="-30" dirty="0"/>
              <a:t> </a:t>
            </a:r>
            <a:r>
              <a:rPr lang="en-IN" sz="1600" dirty="0"/>
              <a:t>GB</a:t>
            </a:r>
            <a:r>
              <a:rPr lang="en-IN" sz="1600" spc="-20" dirty="0"/>
              <a:t> SSD.</a:t>
            </a:r>
          </a:p>
          <a:p>
            <a:pPr marL="143510" indent="-130810">
              <a:lnSpc>
                <a:spcPct val="90000"/>
              </a:lnSpc>
              <a:spcBef>
                <a:spcPts val="695"/>
              </a:spcBef>
              <a:buChar char="•"/>
              <a:tabLst>
                <a:tab pos="143510" algn="l"/>
              </a:tabLst>
            </a:pPr>
            <a:r>
              <a:rPr lang="en-IN" sz="1600" dirty="0"/>
              <a:t>Database</a:t>
            </a:r>
            <a:r>
              <a:rPr lang="en-IN" sz="1600" spc="-20" dirty="0"/>
              <a:t> </a:t>
            </a:r>
            <a:r>
              <a:rPr lang="en-IN" sz="1600" dirty="0"/>
              <a:t>server</a:t>
            </a:r>
            <a:r>
              <a:rPr lang="en-IN" sz="1600" spc="-30" dirty="0"/>
              <a:t> </a:t>
            </a:r>
            <a:r>
              <a:rPr lang="en-IN" sz="1600" dirty="0"/>
              <a:t>to</a:t>
            </a:r>
            <a:r>
              <a:rPr lang="en-IN" sz="1600" spc="-10" dirty="0"/>
              <a:t> </a:t>
            </a:r>
            <a:r>
              <a:rPr lang="en-IN" sz="1600" dirty="0"/>
              <a:t>handle</a:t>
            </a:r>
            <a:r>
              <a:rPr lang="en-IN" sz="1600" spc="-30" dirty="0"/>
              <a:t> </a:t>
            </a:r>
            <a:r>
              <a:rPr lang="en-IN" sz="1600" dirty="0"/>
              <a:t>large</a:t>
            </a:r>
            <a:r>
              <a:rPr lang="en-IN" sz="1600" spc="-30" dirty="0"/>
              <a:t> </a:t>
            </a:r>
            <a:r>
              <a:rPr lang="en-IN" sz="1600" dirty="0"/>
              <a:t>volumes</a:t>
            </a:r>
            <a:r>
              <a:rPr lang="en-IN" sz="1600" spc="-15" dirty="0"/>
              <a:t> </a:t>
            </a:r>
            <a:r>
              <a:rPr lang="en-IN" sz="1600" dirty="0"/>
              <a:t>of</a:t>
            </a:r>
            <a:r>
              <a:rPr lang="en-IN" sz="1600" spc="-20" dirty="0"/>
              <a:t> </a:t>
            </a:r>
            <a:r>
              <a:rPr lang="en-IN" sz="1600" dirty="0"/>
              <a:t>student</a:t>
            </a:r>
            <a:r>
              <a:rPr lang="en-IN" sz="1600" spc="-25" dirty="0"/>
              <a:t> </a:t>
            </a:r>
            <a:r>
              <a:rPr lang="en-IN" sz="1600" spc="-10" dirty="0"/>
              <a:t>records.</a:t>
            </a:r>
          </a:p>
          <a:p>
            <a:pPr marL="12700">
              <a:lnSpc>
                <a:spcPct val="90000"/>
              </a:lnSpc>
              <a:spcBef>
                <a:spcPts val="400"/>
              </a:spcBef>
            </a:pPr>
            <a:r>
              <a:rPr lang="en-IN" sz="1600" b="1" dirty="0">
                <a:latin typeface="Times New Roman"/>
                <a:cs typeface="Times New Roman"/>
              </a:rPr>
              <a:t>Software</a:t>
            </a:r>
            <a:r>
              <a:rPr lang="en-IN" sz="1600" b="1" spc="-50" dirty="0">
                <a:latin typeface="Times New Roman"/>
                <a:cs typeface="Times New Roman"/>
              </a:rPr>
              <a:t> </a:t>
            </a:r>
            <a:r>
              <a:rPr lang="en-IN" sz="1600" b="1" spc="-10" dirty="0">
                <a:latin typeface="Times New Roman"/>
                <a:cs typeface="Times New Roman"/>
              </a:rPr>
              <a:t>Interfaces</a:t>
            </a:r>
          </a:p>
          <a:p>
            <a:pPr marL="141605" indent="-128905">
              <a:lnSpc>
                <a:spcPct val="90000"/>
              </a:lnSpc>
              <a:spcBef>
                <a:spcPts val="370"/>
              </a:spcBef>
              <a:buChar char="•"/>
              <a:tabLst>
                <a:tab pos="141605" algn="l"/>
              </a:tabLst>
            </a:pPr>
            <a:r>
              <a:rPr lang="en-IN" sz="1600" dirty="0"/>
              <a:t>Integration</a:t>
            </a:r>
            <a:r>
              <a:rPr lang="en-IN" sz="1600" spc="-15" dirty="0"/>
              <a:t> </a:t>
            </a:r>
            <a:r>
              <a:rPr lang="en-IN" sz="1600" dirty="0"/>
              <a:t>with</a:t>
            </a:r>
            <a:r>
              <a:rPr lang="en-IN" sz="1600" spc="-15" dirty="0"/>
              <a:t> </a:t>
            </a:r>
            <a:r>
              <a:rPr lang="en-IN" sz="1600" dirty="0"/>
              <a:t>payment</a:t>
            </a:r>
            <a:r>
              <a:rPr lang="en-IN" sz="1600" spc="-20" dirty="0"/>
              <a:t> </a:t>
            </a:r>
            <a:r>
              <a:rPr lang="en-IN" sz="1600" dirty="0"/>
              <a:t>gateways</a:t>
            </a:r>
            <a:r>
              <a:rPr lang="en-IN" sz="1600" spc="-30" dirty="0"/>
              <a:t> </a:t>
            </a:r>
            <a:r>
              <a:rPr lang="en-IN" sz="1600" dirty="0"/>
              <a:t>for</a:t>
            </a:r>
            <a:r>
              <a:rPr lang="en-IN" sz="1600" spc="-20" dirty="0"/>
              <a:t> </a:t>
            </a:r>
            <a:r>
              <a:rPr lang="en-IN" sz="1600" dirty="0"/>
              <a:t>online</a:t>
            </a:r>
            <a:r>
              <a:rPr lang="en-IN" sz="1600" spc="-20" dirty="0"/>
              <a:t> </a:t>
            </a:r>
            <a:r>
              <a:rPr lang="en-IN" sz="1600" dirty="0"/>
              <a:t>fee</a:t>
            </a:r>
            <a:r>
              <a:rPr lang="en-IN" sz="1600" spc="-15" dirty="0"/>
              <a:t> </a:t>
            </a:r>
            <a:r>
              <a:rPr lang="en-IN" sz="1600" spc="-10" dirty="0"/>
              <a:t>transactions.</a:t>
            </a:r>
          </a:p>
          <a:p>
            <a:pPr marL="141605" indent="-128905">
              <a:lnSpc>
                <a:spcPct val="90000"/>
              </a:lnSpc>
              <a:spcBef>
                <a:spcPts val="385"/>
              </a:spcBef>
              <a:buChar char="•"/>
              <a:tabLst>
                <a:tab pos="141605" algn="l"/>
              </a:tabLst>
            </a:pPr>
            <a:r>
              <a:rPr lang="en-IN" sz="1600" dirty="0"/>
              <a:t>Compatibility</a:t>
            </a:r>
            <a:r>
              <a:rPr lang="en-IN" sz="1600" spc="-30" dirty="0"/>
              <a:t> </a:t>
            </a:r>
            <a:r>
              <a:rPr lang="en-IN" sz="1600" dirty="0"/>
              <a:t>with</a:t>
            </a:r>
            <a:r>
              <a:rPr lang="en-IN" sz="1600" spc="-25" dirty="0"/>
              <a:t> </a:t>
            </a:r>
            <a:r>
              <a:rPr lang="en-IN" sz="1600" dirty="0"/>
              <a:t>college</a:t>
            </a:r>
            <a:r>
              <a:rPr lang="en-IN" sz="1600" spc="-30" dirty="0"/>
              <a:t> </a:t>
            </a:r>
            <a:r>
              <a:rPr lang="en-IN" sz="1600" dirty="0"/>
              <a:t>databases</a:t>
            </a:r>
            <a:r>
              <a:rPr lang="en-IN" sz="1600" spc="-35" dirty="0"/>
              <a:t> </a:t>
            </a:r>
            <a:r>
              <a:rPr lang="en-IN" sz="1600" dirty="0"/>
              <a:t>and</a:t>
            </a:r>
            <a:r>
              <a:rPr lang="en-IN" sz="1600" spc="-35" dirty="0"/>
              <a:t> </a:t>
            </a:r>
            <a:r>
              <a:rPr lang="en-IN" sz="1600" dirty="0"/>
              <a:t>student</a:t>
            </a:r>
            <a:r>
              <a:rPr lang="en-IN" sz="1600" spc="-35" dirty="0"/>
              <a:t> </a:t>
            </a:r>
            <a:r>
              <a:rPr lang="en-IN" sz="1600" dirty="0"/>
              <a:t>information</a:t>
            </a:r>
            <a:r>
              <a:rPr lang="en-IN" sz="1600" spc="-25" dirty="0"/>
              <a:t> </a:t>
            </a:r>
            <a:r>
              <a:rPr lang="en-IN" sz="1600" spc="-10" dirty="0"/>
              <a:t>systems.</a:t>
            </a:r>
          </a:p>
          <a:p>
            <a:pPr marL="12700">
              <a:lnSpc>
                <a:spcPct val="90000"/>
              </a:lnSpc>
              <a:spcBef>
                <a:spcPts val="384"/>
              </a:spcBef>
            </a:pPr>
            <a:r>
              <a:rPr lang="en-IN" sz="1600" b="1" dirty="0">
                <a:latin typeface="Times New Roman"/>
                <a:cs typeface="Times New Roman"/>
              </a:rPr>
              <a:t>Communications</a:t>
            </a:r>
            <a:r>
              <a:rPr lang="en-IN" sz="1600" b="1" spc="-65" dirty="0">
                <a:latin typeface="Times New Roman"/>
                <a:cs typeface="Times New Roman"/>
              </a:rPr>
              <a:t> </a:t>
            </a:r>
            <a:r>
              <a:rPr lang="en-IN" sz="1600" b="1" spc="-10" dirty="0">
                <a:latin typeface="Times New Roman"/>
                <a:cs typeface="Times New Roman"/>
              </a:rPr>
              <a:t>Interfaces</a:t>
            </a:r>
          </a:p>
          <a:p>
            <a:pPr marL="175260" indent="-130810">
              <a:lnSpc>
                <a:spcPct val="90000"/>
              </a:lnSpc>
              <a:spcBef>
                <a:spcPts val="375"/>
              </a:spcBef>
              <a:buChar char="•"/>
              <a:tabLst>
                <a:tab pos="175260" algn="l"/>
              </a:tabLst>
            </a:pPr>
            <a:r>
              <a:rPr lang="en-IN" sz="1600" spc="-10" dirty="0"/>
              <a:t>RESTful</a:t>
            </a:r>
            <a:r>
              <a:rPr lang="en-IN" sz="1600" spc="-90" dirty="0"/>
              <a:t> </a:t>
            </a:r>
            <a:r>
              <a:rPr lang="en-IN" sz="1600" dirty="0"/>
              <a:t>APIs</a:t>
            </a:r>
            <a:r>
              <a:rPr lang="en-IN" sz="1600" spc="15" dirty="0"/>
              <a:t> </a:t>
            </a:r>
            <a:r>
              <a:rPr lang="en-IN" sz="1600" dirty="0"/>
              <a:t>for </a:t>
            </a:r>
            <a:r>
              <a:rPr lang="en-IN" sz="1600" spc="-10" dirty="0"/>
              <a:t>client-</a:t>
            </a:r>
            <a:r>
              <a:rPr lang="en-IN" sz="1600" dirty="0"/>
              <a:t>server</a:t>
            </a:r>
            <a:r>
              <a:rPr lang="en-IN" sz="1600" spc="20" dirty="0"/>
              <a:t> </a:t>
            </a:r>
            <a:r>
              <a:rPr lang="en-IN" sz="1600" spc="-10" dirty="0"/>
              <a:t>communication.</a:t>
            </a:r>
          </a:p>
          <a:p>
            <a:pPr marL="175260" indent="-130810">
              <a:lnSpc>
                <a:spcPct val="90000"/>
              </a:lnSpc>
              <a:spcBef>
                <a:spcPts val="395"/>
              </a:spcBef>
              <a:buChar char="•"/>
              <a:tabLst>
                <a:tab pos="175260" algn="l"/>
              </a:tabLst>
            </a:pPr>
            <a:r>
              <a:rPr lang="en-IN" sz="1600" dirty="0"/>
              <a:t>Secure</a:t>
            </a:r>
            <a:r>
              <a:rPr lang="en-IN" sz="1600" spc="-20" dirty="0"/>
              <a:t> </a:t>
            </a:r>
            <a:r>
              <a:rPr lang="en-IN" sz="1600" dirty="0"/>
              <a:t>email</a:t>
            </a:r>
            <a:r>
              <a:rPr lang="en-IN" sz="1600" spc="-20" dirty="0"/>
              <a:t> </a:t>
            </a:r>
            <a:r>
              <a:rPr lang="en-IN" sz="1600" dirty="0"/>
              <a:t>and</a:t>
            </a:r>
            <a:r>
              <a:rPr lang="en-IN" sz="1600" spc="-35" dirty="0"/>
              <a:t> </a:t>
            </a:r>
            <a:r>
              <a:rPr lang="en-IN" sz="1600" dirty="0"/>
              <a:t>SMS</a:t>
            </a:r>
            <a:r>
              <a:rPr lang="en-IN" sz="1600" spc="-20" dirty="0"/>
              <a:t> </a:t>
            </a:r>
            <a:r>
              <a:rPr lang="en-IN" sz="1600" dirty="0"/>
              <a:t>gateways</a:t>
            </a:r>
            <a:r>
              <a:rPr lang="en-IN" sz="1600" spc="-20" dirty="0"/>
              <a:t> </a:t>
            </a:r>
            <a:r>
              <a:rPr lang="en-IN" sz="1600" dirty="0"/>
              <a:t>for</a:t>
            </a:r>
            <a:r>
              <a:rPr lang="en-IN" sz="1600" spc="-15" dirty="0"/>
              <a:t> </a:t>
            </a:r>
            <a:r>
              <a:rPr lang="en-IN" sz="1600" spc="-10" dirty="0"/>
              <a:t>notifications.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149</TotalTime>
  <Words>1228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Office Theme</vt:lpstr>
      <vt:lpstr>COLLEGE ADMISSION MANAGEMENT SYSTEM</vt:lpstr>
      <vt:lpstr>Description of the project</vt:lpstr>
      <vt:lpstr>Scope of the project</vt:lpstr>
      <vt:lpstr>IMPACT OF THE DEVELOPING PROJECT</vt:lpstr>
      <vt:lpstr>PowerPoint Presentation</vt:lpstr>
      <vt:lpstr>Technologies used in the project: </vt:lpstr>
      <vt:lpstr>Work Breakdown Structure</vt:lpstr>
      <vt:lpstr>Product-Based Work Breakdown Structure</vt:lpstr>
      <vt:lpstr>Functional Requirements</vt:lpstr>
      <vt:lpstr>Non-Functional Requirements</vt:lpstr>
      <vt:lpstr>UML – Diagrams</vt:lpstr>
      <vt:lpstr>Class Diagram</vt:lpstr>
      <vt:lpstr>sequence diagram</vt:lpstr>
      <vt:lpstr>PowerPoint Presentation</vt:lpstr>
      <vt:lpstr>Testing</vt:lpstr>
      <vt:lpstr>PowerPoint Presentation</vt:lpstr>
      <vt:lpstr>PowerPoint Presentation</vt:lpstr>
      <vt:lpstr>Expected Result:</vt:lpstr>
      <vt:lpstr>Project UI Screenshots</vt:lpstr>
      <vt:lpstr>Project UI screenshot </vt:lpstr>
      <vt:lpstr>Project UI screenshot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ADMISSION MANAGEMENT YSTEM</dc:title>
  <dc:creator>Gunasekar M</dc:creator>
  <cp:lastModifiedBy>HEMASHREE GUNASEKARAN</cp:lastModifiedBy>
  <cp:revision>10</cp:revision>
  <dcterms:created xsi:type="dcterms:W3CDTF">2025-04-02T02:23:57Z</dcterms:created>
  <dcterms:modified xsi:type="dcterms:W3CDTF">2025-04-02T05:23:55Z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2025-03-26T00:00:00Z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2025-04-02T00:00:00Z</vt:filetime>
  </property>
  <property fmtid="{D5CDD505-2E9C-101B-9397-08002B2CF9AE}" pid="5" name="Producer">
    <vt:lpwstr>Microsoft® Word 2021</vt:lpwstr>
  </property>
</Properties>
</file>