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5" r:id="rId8"/>
    <p:sldId id="266" r:id="rId9"/>
    <p:sldId id="2146847060" r:id="rId10"/>
    <p:sldId id="2146847056" r:id="rId11"/>
    <p:sldId id="2146847062" r:id="rId12"/>
    <p:sldId id="2146847058" r:id="rId13"/>
    <p:sldId id="2146847057" r:id="rId14"/>
    <p:sldId id="2146847059" r:id="rId15"/>
    <p:sldId id="268" r:id="rId16"/>
    <p:sldId id="269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B00376-605E-4033-8D92-3DCA95D57A2A}" v="13" dt="2025-07-21T17:42:05.8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asree Kommula" userId="495412edb26e8fbe" providerId="LiveId" clId="{0CB00376-605E-4033-8D92-3DCA95D57A2A}"/>
    <pc:docChg chg="modSld">
      <pc:chgData name="Hemasree Kommula" userId="495412edb26e8fbe" providerId="LiveId" clId="{0CB00376-605E-4033-8D92-3DCA95D57A2A}" dt="2025-07-21T17:42:58.699" v="41" actId="20577"/>
      <pc:docMkLst>
        <pc:docMk/>
      </pc:docMkLst>
      <pc:sldChg chg="modSp mod">
        <pc:chgData name="Hemasree Kommula" userId="495412edb26e8fbe" providerId="LiveId" clId="{0CB00376-605E-4033-8D92-3DCA95D57A2A}" dt="2025-07-21T17:42:58.699" v="41" actId="20577"/>
        <pc:sldMkLst>
          <pc:docMk/>
          <pc:sldMk cId="2895412799" sldId="2146847059"/>
        </pc:sldMkLst>
        <pc:spChg chg="mod">
          <ac:chgData name="Hemasree Kommula" userId="495412edb26e8fbe" providerId="LiveId" clId="{0CB00376-605E-4033-8D92-3DCA95D57A2A}" dt="2025-07-21T17:42:58.699" v="41" actId="20577"/>
          <ac:spMkLst>
            <pc:docMk/>
            <pc:sldMk cId="2895412799" sldId="2146847059"/>
            <ac:spMk id="3" creationId="{9ECC735A-99C6-01B3-9D52-366D60D54E1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305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9443" y="1455594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salary prediction using </a:t>
            </a:r>
            <a:b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1787" y="3903538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Name: Kommula Hemasree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Malla Reddy Engineering College for Women’s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Branch: CSE(AIML)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32A3-1288-69C1-2A34-D73CD3230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7B5063-4669-A72A-94D4-173C3D045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1" y="1364318"/>
            <a:ext cx="5356093" cy="4673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02D833-193E-A2EA-0FF5-1085C9ACF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717" y="1232452"/>
            <a:ext cx="5937283" cy="493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39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EF26-87CF-24E7-FA03-7B779FE8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C735A-99C6-01B3-9D52-366D60D54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40375"/>
            <a:ext cx="11029615" cy="2387198"/>
          </a:xfrm>
        </p:spPr>
        <p:txBody>
          <a:bodyPr>
            <a:normAutofit/>
          </a:bodyPr>
          <a:lstStyle/>
          <a:p>
            <a:r>
              <a:rPr lang="en-US" sz="3000" dirty="0"/>
              <a:t>Git hub link: </a:t>
            </a:r>
            <a:r>
              <a:rPr lang="en-US" sz="3000" dirty="0">
                <a:hlinkClick r:id="rId2" action="ppaction://hlinksldjump" tooltip="https://github.com/HemasreeKommula/employee-salary-prediction"/>
              </a:rPr>
              <a:t>https</a:t>
            </a:r>
            <a:r>
              <a:rPr lang="en-US" sz="3000" dirty="0"/>
              <a:t>://github.com/HemasreeKommula/employee-salary-prediction</a:t>
            </a:r>
          </a:p>
        </p:txBody>
      </p:sp>
    </p:spTree>
    <p:extLst>
      <p:ext uri="{BB962C8B-B14F-4D97-AF65-F5344CB8AC3E}">
        <p14:creationId xmlns:p14="http://schemas.microsoft.com/office/powerpoint/2010/main" val="2895412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02026"/>
            <a:ext cx="10909768" cy="525117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 Salary Prediction system successfully demonstrates the power of machine learning in automating and enhancing HR decision-making processes. By leveraging a Random Forest Regressor and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built an interactive and intelligent web application that predicts an employee’s salary based on key attributes like age, gender, qualification, job role, and experience.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tool provides: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and reliable salary estimation, reducing manual effort.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insights that help organizations offer competitive compensation.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intuitive interface for real-time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is scalable, easy to deploy, and can be further enhanced with a larger dataset, additional features (e.g., industry, company size), or integration into HR systems.</a:t>
            </a:r>
          </a:p>
          <a:p>
            <a:pPr marL="0" indent="0">
              <a:buNone/>
            </a:pPr>
            <a:r>
              <a:rPr lang="en-IN" sz="34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. </a:t>
            </a:r>
          </a:p>
          <a:p>
            <a:pPr marL="305435" indent="-305435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2297701"/>
          </a:xfrm>
        </p:spPr>
        <p:txBody>
          <a:bodyPr>
            <a:normAutofit/>
          </a:bodyPr>
          <a:lstStyle/>
          <a:p>
            <a:r>
              <a:rPr lang="en-US" sz="2400" dirty="0"/>
              <a:t>Scikit-learn Documentation: </a:t>
            </a:r>
            <a:r>
              <a:rPr lang="en-US" sz="2400" dirty="0">
                <a:hlinkClick r:id="rId2"/>
              </a:rPr>
              <a:t>https://scikit-learn.org</a:t>
            </a:r>
            <a:endParaRPr lang="en-US" sz="2400" dirty="0"/>
          </a:p>
          <a:p>
            <a:r>
              <a:rPr lang="en-US" sz="2400" dirty="0" err="1"/>
              <a:t>Streamlit</a:t>
            </a:r>
            <a:r>
              <a:rPr lang="en-US" sz="2400" dirty="0"/>
              <a:t> Docs: https://docs.streamlit.io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995" y="2121061"/>
            <a:ext cx="9298744" cy="1038828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117" y="787078"/>
            <a:ext cx="10767310" cy="65711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117" y="1444193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Problem Statement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System Development Approach</a:t>
            </a:r>
            <a:endParaRPr 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Algorithm &amp; Deployment (Step by Step  Procedure)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Result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36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05BF797-84C8-D09B-8D6E-C8168EB72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12" y="1397067"/>
            <a:ext cx="11471576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Develop a machine learning model to predict employee salaries based on age, gender, qualification, job role, and years of experience.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Motivation: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Help HR teams and job seekers make data-driven decisions regarding fair and competitive salary estimates.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Input: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User-provided features such as age, gender, qualification, job role, and experience.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 Approach: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Train a regression model (Random Forest) using preprocessed historical salary data and deploy it as an interactive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 app.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real-time predicted salary (in ₹) based on the provided inputs.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36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893402"/>
          </a:xfrm>
        </p:spPr>
        <p:txBody>
          <a:bodyPr>
            <a:normAutofit fontScale="85000" lnSpcReduction="20000"/>
          </a:bodyPr>
          <a:lstStyle/>
          <a:p>
            <a:pPr marL="305435" indent="-305435"/>
            <a:r>
              <a:rPr lang="en-IN" sz="28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                                   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2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IDE/Editor</a:t>
            </a:r>
            <a:endParaRPr lang="en-IN" sz="2800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Framework</a:t>
            </a: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Browser</a:t>
            </a:r>
            <a:endParaRPr lang="en-IN" sz="2800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IN" sz="28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required to build the model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2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pandas, </a:t>
            </a:r>
            <a:r>
              <a:rPr lang="en-IN" sz="2800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IN" sz="2800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scikit- learn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joblib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2800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IN" sz="2800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(Step-by-Step Workflow)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 the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Stramlit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and Save the Model</a:t>
            </a:r>
          </a:p>
          <a:p>
            <a:pPr marL="305435" indent="-305435"/>
            <a:endParaRPr 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51E416-7369-D945-9FC5-F65AF2661337}"/>
              </a:ext>
            </a:extLst>
          </p:cNvPr>
          <p:cNvSpPr txBox="1"/>
          <p:nvPr/>
        </p:nvSpPr>
        <p:spPr>
          <a:xfrm>
            <a:off x="689610" y="1043940"/>
            <a:ext cx="1081278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Deployment:</a:t>
            </a:r>
          </a:p>
          <a:p>
            <a:pPr marL="457200" indent="-457200">
              <a:buClr>
                <a:schemeClr val="accent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code in app.py</a:t>
            </a:r>
          </a:p>
          <a:p>
            <a:pPr marL="457200" indent="-457200">
              <a:buClr>
                <a:schemeClr val="accent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terminal and run 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 app.py</a:t>
            </a:r>
          </a:p>
          <a:p>
            <a:pPr marL="457200" indent="-457200">
              <a:buClr>
                <a:schemeClr val="accent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runs</a:t>
            </a:r>
          </a:p>
          <a:p>
            <a:pPr marL="342900" indent="-34290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Cloud  </a:t>
            </a:r>
          </a:p>
          <a:p>
            <a:pPr marL="457200" indent="-45720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endParaRPr lang="en-IN" sz="2800" b="1" u="sng" dirty="0"/>
          </a:p>
        </p:txBody>
      </p:sp>
    </p:spTree>
    <p:extLst>
      <p:ext uri="{BB962C8B-B14F-4D97-AF65-F5344CB8AC3E}">
        <p14:creationId xmlns:p14="http://schemas.microsoft.com/office/powerpoint/2010/main" val="78924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E35F5-59C4-3A1F-B122-C02904B1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20" y="574835"/>
            <a:ext cx="11236560" cy="59987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BEDFCE-BE34-3B80-6A22-D401F3C779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70" b="2670"/>
          <a:stretch/>
        </p:blipFill>
        <p:spPr>
          <a:xfrm>
            <a:off x="540742" y="1302025"/>
            <a:ext cx="11277010" cy="517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57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991AB0-B106-B0D4-8AB6-9B93C8732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38" y="752353"/>
            <a:ext cx="11273742" cy="555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53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AF2A-83DB-9616-F1E6-52F9D2F6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50" y="685542"/>
            <a:ext cx="11029616" cy="530296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50EFF8-BCA5-2605-34A3-306A8681C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877" r="877"/>
          <a:stretch/>
        </p:blipFill>
        <p:spPr>
          <a:xfrm>
            <a:off x="1493521" y="1215838"/>
            <a:ext cx="8275320" cy="5032562"/>
          </a:xfrm>
        </p:spPr>
      </p:pic>
    </p:spTree>
    <p:extLst>
      <p:ext uri="{BB962C8B-B14F-4D97-AF65-F5344CB8AC3E}">
        <p14:creationId xmlns:p14="http://schemas.microsoft.com/office/powerpoint/2010/main" val="53553891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175</TotalTime>
  <Words>410</Words>
  <Application>Microsoft Office PowerPoint</Application>
  <PresentationFormat>Widescreen</PresentationFormat>
  <Paragraphs>67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</vt:lpstr>
      <vt:lpstr>Wingdings 2</vt:lpstr>
      <vt:lpstr>DividendVTI</vt:lpstr>
      <vt:lpstr>Employee salary prediction using  STREAMLIT</vt:lpstr>
      <vt:lpstr>OUTLINE:</vt:lpstr>
      <vt:lpstr>Problem Statement</vt:lpstr>
      <vt:lpstr>System  Approach</vt:lpstr>
      <vt:lpstr>Algorithm &amp; Deployment</vt:lpstr>
      <vt:lpstr>PowerPoint Presentation</vt:lpstr>
      <vt:lpstr>IMPLEMENTATION:</vt:lpstr>
      <vt:lpstr>PowerPoint Presentation</vt:lpstr>
      <vt:lpstr>RESULT</vt:lpstr>
      <vt:lpstr>RESULT</vt:lpstr>
      <vt:lpstr>RESULT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Hemasree Kommula</cp:lastModifiedBy>
  <cp:revision>39</cp:revision>
  <dcterms:created xsi:type="dcterms:W3CDTF">2021-05-26T16:50:10Z</dcterms:created>
  <dcterms:modified xsi:type="dcterms:W3CDTF">2025-07-21T17:43:09Z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