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1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764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533400" y="2895600"/>
            <a:ext cx="100983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V.HEMA SREE</a:t>
            </a:r>
          </a:p>
          <a:p>
            <a:r>
              <a:rPr lang="en-US" sz="2400" dirty="0"/>
              <a:t>REGISTER NO: 312217100( asunm1659312217100 )</a:t>
            </a:r>
          </a:p>
          <a:p>
            <a:r>
              <a:rPr lang="en-US" sz="2400" dirty="0"/>
              <a:t>DEPARTMENT: B.COM ( GENERAL )</a:t>
            </a:r>
          </a:p>
          <a:p>
            <a:r>
              <a:rPr lang="en-US" sz="2400" dirty="0"/>
              <a:t>COLLEGE: SHRI KRISHNASWAMY COLLEGE FOR WOMEN</a:t>
            </a:r>
          </a:p>
          <a:p>
            <a:r>
              <a:rPr lang="en-US" sz="2400" dirty="0"/>
              <a:t> 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693859-82DB-8210-3D15-527CB0BC3322}"/>
              </a:ext>
            </a:extLst>
          </p:cNvPr>
          <p:cNvSpPr txBox="1"/>
          <p:nvPr/>
        </p:nvSpPr>
        <p:spPr>
          <a:xfrm>
            <a:off x="533400" y="1524000"/>
            <a:ext cx="8534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1.Data Model : E</a:t>
            </a:r>
            <a:r>
              <a:rPr lang="en-US" sz="2400" dirty="0" err="1"/>
              <a:t>ntity</a:t>
            </a:r>
            <a:r>
              <a:rPr lang="en-US" sz="2400" dirty="0"/>
              <a:t> - Relationship Diagram (ERD):     Entities:       Employee: Attributes include Employee ID, Name, Department, Job Title, Date of Hire, Employment Type.</a:t>
            </a:r>
          </a:p>
          <a:p>
            <a:r>
              <a:rPr lang="en-US" sz="2400" dirty="0"/>
              <a:t>2. Data Processing Model : ETL (Extract, Transform, Load) Process:     Extract: Pull raw attendance and employee data from HR systems, time-tracking software, and other relevant databases.</a:t>
            </a:r>
          </a:p>
          <a:p>
            <a:r>
              <a:rPr lang="en-US" sz="2400" dirty="0"/>
              <a:t>3. Transform:       Data Cleaning: Handle missing values, correct inconsistencies, and standardize formats.       Calculations: Derive additional fields like total work hours, overtime, attendance points, etc.</a:t>
            </a:r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7A23369-343F-D3D0-3226-60C5383F62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13" y="1371600"/>
            <a:ext cx="7700962" cy="45726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A42245-A260-BBF8-620D-5EC9B02D56BF}"/>
              </a:ext>
            </a:extLst>
          </p:cNvPr>
          <p:cNvSpPr txBox="1"/>
          <p:nvPr/>
        </p:nvSpPr>
        <p:spPr>
          <a:xfrm>
            <a:off x="304800" y="1295400"/>
            <a:ext cx="6477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 conclusion, visualizing employee attendance provides valuable insights into patterns, trends, and potential issues related to workforce management. Effective visualization helps in making informed decisions and promoting a culture of accountability and transparency within the workplace.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603505" y="2123271"/>
            <a:ext cx="92072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VISUALIZING EMPLOYEE ATTENDANCE</a:t>
            </a:r>
          </a:p>
          <a:p>
            <a:r>
              <a:rPr lang="en-US" sz="40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TRENDS WITH EXCEL CHARTS</a:t>
            </a:r>
            <a:endParaRPr lang="en-IN" sz="4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613701-C447-8C3B-1335-ABB586EB5EF3}"/>
              </a:ext>
            </a:extLst>
          </p:cNvPr>
          <p:cNvSpPr txBox="1"/>
          <p:nvPr/>
        </p:nvSpPr>
        <p:spPr>
          <a:xfrm>
            <a:off x="152400" y="1600200"/>
            <a:ext cx="9601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1.Current Challenge: Attendance records are currently maintained in spreadsheets, leading to difficulties in quickly identifying trends and issues.</a:t>
            </a:r>
          </a:p>
          <a:p>
            <a:r>
              <a:rPr lang="en-US" sz="2400" dirty="0"/>
              <a:t>2. Objective: Develop a visualization tool to effectively aggregate and display employee attendance data.</a:t>
            </a:r>
          </a:p>
          <a:p>
            <a:r>
              <a:rPr lang="en-US" sz="2400" dirty="0"/>
              <a:t>3. Desired Visualizations: Include heat maps, bar charts, and line graphs to illustrate attendance patterns and trends.</a:t>
            </a:r>
          </a:p>
          <a:p>
            <a:r>
              <a:rPr lang="en-US" sz="2400" dirty="0"/>
              <a:t>4. Usability: Ensure the tool is user-friendly and accessible to managers and HR personnel.</a:t>
            </a:r>
          </a:p>
          <a:p>
            <a:r>
              <a:rPr lang="en-US" sz="2400" dirty="0"/>
              <a:t>5. Integration: The solution should integrate seamlessly with existing HR systems for streamlined data management.</a:t>
            </a:r>
          </a:p>
          <a:p>
            <a:r>
              <a:rPr lang="en-US" sz="2400" dirty="0"/>
              <a:t>6. Outcome: Enable quick identification of attendance issues, facilitate strategic staffing decisions, and improve overall workforce management.</a:t>
            </a: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3ACDC0-8D56-608D-E3B4-6D949657084B}"/>
              </a:ext>
            </a:extLst>
          </p:cNvPr>
          <p:cNvSpPr txBox="1"/>
          <p:nvPr/>
        </p:nvSpPr>
        <p:spPr>
          <a:xfrm>
            <a:off x="304800" y="1507807"/>
            <a:ext cx="77724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 create a visual tool that effectively tracks and displays employee attendance, allowing HR and management to monitor patterns, identify issues, and make informed decisions.</a:t>
            </a:r>
          </a:p>
          <a:p>
            <a:r>
              <a:rPr lang="en-US" sz="2000" dirty="0"/>
              <a:t>1.Scope: </a:t>
            </a:r>
          </a:p>
          <a:p>
            <a:r>
              <a:rPr lang="en-IN" sz="2000" dirty="0"/>
              <a:t>   </a:t>
            </a:r>
            <a:r>
              <a:rPr lang="en-US" sz="2000" dirty="0"/>
              <a:t>Data Collection:   Gather data on employee attendance, including clock-in/out times, absences, and late arrivals.</a:t>
            </a:r>
          </a:p>
          <a:p>
            <a:r>
              <a:rPr lang="en-US" sz="2000" dirty="0"/>
              <a:t>Data Processing:  - Process attendance data to identify trends, absenteeism, and punctuality.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Data Visualization:  - Design visual dashboards and reports that represent attendance data.  - Include key metrics like attendance rates, trends over time, and comparisons across departments.</a:t>
            </a:r>
          </a:p>
          <a:p>
            <a:r>
              <a:rPr lang="en-US" sz="2000" dirty="0"/>
              <a:t>2. Methodology:- Tools &amp; Technologies:  - Use software like Power BI, Tableau, or similar tools for visualization.  - Data processing with Python, SQL, or Excel. </a:t>
            </a:r>
          </a:p>
          <a:p>
            <a:pPr marL="342900" indent="-342900">
              <a:buFontTx/>
              <a:buChar char="-"/>
            </a:pPr>
            <a:endParaRPr lang="en-US" sz="2000" dirty="0"/>
          </a:p>
          <a:p>
            <a:endParaRPr lang="en-US" sz="2000" dirty="0"/>
          </a:p>
          <a:p>
            <a:endParaRPr lang="en-IN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B74879-E7A3-780D-AB1A-C81C5DA10CC7}"/>
              </a:ext>
            </a:extLst>
          </p:cNvPr>
          <p:cNvSpPr txBox="1"/>
          <p:nvPr/>
        </p:nvSpPr>
        <p:spPr>
          <a:xfrm>
            <a:off x="533400" y="1447800"/>
            <a:ext cx="6781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1.  HR Managers and Staff:  Primary Users who will utilize the tool to monitor attendance, manage employee records, and identify trends related to absenteeism and punctuality.</a:t>
            </a:r>
          </a:p>
          <a:p>
            <a:r>
              <a:rPr lang="en-US" sz="2000" dirty="0"/>
              <a:t>2.  Department Managers and Team Leaders:   - They use the tool to track their team's attendance, identify any patterns or issues, and manage team productivity.</a:t>
            </a:r>
          </a:p>
          <a:p>
            <a:r>
              <a:rPr lang="en-US" sz="2000" dirty="0"/>
              <a:t>3.  Senior Management and Executives:   - Secondary Users who may use the visualizations to get an overview of company-wide attendance trend.</a:t>
            </a:r>
          </a:p>
          <a:p>
            <a:r>
              <a:rPr lang="en-US" sz="2000" dirty="0"/>
              <a:t>4.   Employees:   - In some cases, the tool may have a user-facing component allowing employees to view their attendance records, helping them stay informed about their own punctuality and any potential issues.</a:t>
            </a:r>
          </a:p>
          <a:p>
            <a:r>
              <a:rPr lang="en-US" sz="2000" dirty="0"/>
              <a:t>5.  IT and Data Analysts:   - While not typical end users, they may interact with the tool to maintain the system, ensure data accuracy, and make improvements based on feedback from other users</a:t>
            </a:r>
          </a:p>
          <a:p>
            <a:pPr marL="457200" indent="-457200">
              <a:buAutoNum type="arabicPeriod"/>
            </a:pPr>
            <a:endParaRPr lang="en-IN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C00892-0316-64CB-3FEE-85ACACC20093}"/>
              </a:ext>
            </a:extLst>
          </p:cNvPr>
          <p:cNvSpPr txBox="1"/>
          <p:nvPr/>
        </p:nvSpPr>
        <p:spPr>
          <a:xfrm>
            <a:off x="2971800" y="1600200"/>
            <a:ext cx="6161729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data-driven visualization tool designed to  track , analysis , and present employee attendance in an intuitive and actionable format. The tool integrates seamlessly with existing HR systems, processes raw attendance data, and provides real-time insights through interactive dashboards.</a:t>
            </a:r>
          </a:p>
          <a:p>
            <a:pPr marL="342900" indent="-342900">
              <a:buAutoNum type="arabicPeriod"/>
            </a:pPr>
            <a:r>
              <a:rPr lang="en-US" dirty="0"/>
              <a:t>Improved Efficiency:   Automation: Reduces the manual effort involved in tracking and analyzing attendance data, freeing up HR and management to focus on strategic tasks.</a:t>
            </a:r>
          </a:p>
          <a:p>
            <a:pPr marL="342900" indent="-342900">
              <a:buAutoNum type="arabicPeriod"/>
            </a:pPr>
            <a:r>
              <a:rPr lang="en-US" dirty="0"/>
              <a:t>Enhanced Visibility:   - Comprehensive Insights: Provides a clear, visual representation of attendance patterns, making it easier to spot trends, outliers, and potential areas of concern.</a:t>
            </a:r>
          </a:p>
          <a:p>
            <a:pPr marL="342900" indent="-342900">
              <a:buAutoNum type="arabicPeriod"/>
            </a:pPr>
            <a:r>
              <a:rPr lang="en-US" dirty="0"/>
              <a:t>Better Employee Management:   - Performance Monitoring   Supports managers in assessing employee punctuality and reliability as part of performance reviews.</a:t>
            </a:r>
          </a:p>
          <a:p>
            <a:pPr marL="342900" indent="-342900">
              <a:buAutoNum type="arabicPeriod"/>
            </a:pPr>
            <a:r>
              <a:rPr lang="en-US" dirty="0"/>
              <a:t> Proactive Issue Resolution: Early detection of attendance issues allows for timely interventions, improving employee engagement and reducing turnover.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DD3C10-6785-FF52-782E-5C8CDA35DBAD}"/>
              </a:ext>
            </a:extLst>
          </p:cNvPr>
          <p:cNvSpPr txBox="1"/>
          <p:nvPr/>
        </p:nvSpPr>
        <p:spPr>
          <a:xfrm>
            <a:off x="228600" y="1143634"/>
            <a:ext cx="9372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1. Employee Information:</a:t>
            </a:r>
          </a:p>
          <a:p>
            <a:r>
              <a:rPr lang="en-US" sz="2000" dirty="0"/>
              <a:t>     Employee ID: Unique identifier for each employee.</a:t>
            </a:r>
          </a:p>
          <a:p>
            <a:r>
              <a:rPr lang="en-US" sz="2000" dirty="0"/>
              <a:t>     Name: Full name of the employee. </a:t>
            </a:r>
          </a:p>
          <a:p>
            <a:r>
              <a:rPr lang="en-US" sz="2000" dirty="0"/>
              <a:t>     Department : The department or team the employee belongs to</a:t>
            </a:r>
          </a:p>
          <a:p>
            <a:r>
              <a:rPr lang="en-US" sz="2000" dirty="0"/>
              <a:t>     Job Title : The role or position held by the employee.</a:t>
            </a:r>
          </a:p>
          <a:p>
            <a:r>
              <a:rPr lang="en-US" sz="2000" dirty="0"/>
              <a:t>2. Attendance Records:</a:t>
            </a:r>
          </a:p>
          <a:p>
            <a:r>
              <a:rPr lang="en-US" sz="2000" dirty="0"/>
              <a:t>    Date : The specific date of the attendance record.</a:t>
            </a:r>
          </a:p>
          <a:p>
            <a:r>
              <a:rPr lang="en-US" sz="2000" dirty="0"/>
              <a:t>    Clock-In Time: The exact time the employee clocked in for the day.</a:t>
            </a:r>
          </a:p>
          <a:p>
            <a:r>
              <a:rPr lang="en-US" sz="2000" dirty="0"/>
              <a:t>     Clock-Out Time: The exact time the employee clocked out.</a:t>
            </a:r>
          </a:p>
          <a:p>
            <a:r>
              <a:rPr lang="en-US" sz="2000" dirty="0"/>
              <a:t>     Work Hours: The total number of hours worked by the employee on a given day.</a:t>
            </a:r>
          </a:p>
          <a:p>
            <a:r>
              <a:rPr lang="en-US" sz="2000" dirty="0"/>
              <a:t>3. Data Sources:</a:t>
            </a:r>
          </a:p>
          <a:p>
            <a:r>
              <a:rPr lang="en-US" sz="2000" dirty="0"/>
              <a:t>  HR Management System: Primary source for employee information, attendance records, and leave data.</a:t>
            </a:r>
          </a:p>
          <a:p>
            <a:r>
              <a:rPr lang="en-US" sz="2000" dirty="0"/>
              <a:t> Time Tracking System: Source for clock-in/out times and shift information</a:t>
            </a:r>
          </a:p>
          <a:p>
            <a:r>
              <a:rPr lang="en-US" sz="2000" dirty="0"/>
              <a:t> Payroll System: May provide additional context on work hours and leave types.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75658F-9C06-3408-C365-0AF6BA3A10D3}"/>
              </a:ext>
            </a:extLst>
          </p:cNvPr>
          <p:cNvSpPr txBox="1"/>
          <p:nvPr/>
        </p:nvSpPr>
        <p:spPr>
          <a:xfrm>
            <a:off x="2133600" y="1325635"/>
            <a:ext cx="721995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Future Attendance Forecasting: Using machine learning algorithms, the tool predicts future attendance trends based on historical data, helping managers anticipate and address potential absenteeism before it becomes an issue.</a:t>
            </a:r>
          </a:p>
          <a:p>
            <a:pPr marL="457200" indent="-457200">
              <a:buAutoNum type="arabicPeriod" startAt="2"/>
            </a:pPr>
            <a:r>
              <a:rPr lang="en-US" sz="2400" dirty="0"/>
              <a:t>Live Dashboards: Managers and HR staff can access real-time attendance data, enabling them to respond instantly to issues as they arise.</a:t>
            </a:r>
          </a:p>
          <a:p>
            <a:pPr marL="457200" indent="-457200">
              <a:buAutoNum type="arabicPeriod" startAt="2"/>
            </a:pPr>
            <a:r>
              <a:rPr lang="en-US" sz="2400" dirty="0"/>
              <a:t> Personalized Attendance Insights: Employees have access to a dashboard that shows their own attendance trends, comparison to team averages, and potential impacts on their performance evaluations. </a:t>
            </a:r>
            <a:endParaRPr lang="en-IN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</TotalTime>
  <Words>1071</Words>
  <Application>Microsoft Office PowerPoint</Application>
  <PresentationFormat>Widescreen</PresentationFormat>
  <Paragraphs>86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projects endoor.in</cp:lastModifiedBy>
  <cp:revision>15</cp:revision>
  <dcterms:created xsi:type="dcterms:W3CDTF">2024-03-29T15:07:22Z</dcterms:created>
  <dcterms:modified xsi:type="dcterms:W3CDTF">2024-08-30T13:35:20Z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