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embeddedFontLst>
    <p:embeddedFont>
      <p:font typeface="AVIHRC+Trebuchet MS" panose="020B0603020202020204" pitchFamily="34" charset="0"/>
      <p:regular r:id="rId14"/>
    </p:embeddedFont>
    <p:embeddedFont>
      <p:font typeface="BCSWPJ+Trebuchet MS Bold" panose="020B0703020202020204" pitchFamily="34" charset="0"/>
      <p:regular r:id="rId15"/>
    </p:embeddedFont>
    <p:embeddedFont>
      <p:font typeface="Caladea" panose="02040503050406030204" pitchFamily="18" charset="0"/>
      <p:regular r:id="rId16"/>
    </p:embeddedFont>
    <p:embeddedFont>
      <p:font typeface="FJUWFT+DejaVu Serif" panose="02060603050605020204" pitchFamily="18" charset="0"/>
      <p:regular r:id="rId17"/>
    </p:embeddedFont>
    <p:embeddedFont>
      <p:font typeface="IHUHEL+Calibri" panose="020F0502020204030204" pitchFamily="34" charset="0"/>
      <p:regular r:id="rId18"/>
    </p:embeddedFont>
    <p:embeddedFont>
      <p:font typeface="LKAMET+Times New Roman" panose="02020603050405020304" pitchFamily="18" charset="0"/>
      <p:regular r:id="rId19"/>
    </p:embeddedFont>
    <p:embeddedFont>
      <p:font typeface="QDCJFS+Bradley Hand ITC" panose="03070402050302030203" pitchFamily="66" charset="0"/>
      <p:regular r:id="rId20"/>
    </p:embeddedFont>
    <p:embeddedFont>
      <p:font typeface="RJJODV+Arial" panose="020B0604020202020204" pitchFamily="34" charset="0"/>
      <p:regular r:id="rId21"/>
    </p:embeddedFont>
    <p:embeddedFont>
      <p:font typeface="VFHGKB+Wingdings" pitchFamily="2" charset="2"/>
      <p:regular r:id="rId22"/>
    </p:embeddedFont>
    <p:embeddedFont>
      <p:font typeface="WIDILP+DejaVu Serif" panose="02060603050605020204" pitchFamily="18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34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font" Target="fonts/font5.fntdata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font" Target="fonts/font8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4.fntdata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font" Target="fonts/font3.fntdata" /><Relationship Id="rId20" Type="http://schemas.openxmlformats.org/officeDocument/2006/relationships/font" Target="fonts/font7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font" Target="fonts/font2.fntdata" /><Relationship Id="rId23" Type="http://schemas.openxmlformats.org/officeDocument/2006/relationships/font" Target="fonts/font10.fntdata" /><Relationship Id="rId10" Type="http://schemas.openxmlformats.org/officeDocument/2006/relationships/slide" Target="slides/slide9.xml" /><Relationship Id="rId19" Type="http://schemas.openxmlformats.org/officeDocument/2006/relationships/font" Target="fonts/font6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1.fntdata" /><Relationship Id="rId22" Type="http://schemas.openxmlformats.org/officeDocument/2006/relationships/font" Target="fonts/font9.fntdata" /><Relationship Id="rId27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1847262" y="-46588"/>
            <a:ext cx="1440133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86965" y="46588"/>
            <a:ext cx="7169033" cy="515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59"/>
              </a:lnSpc>
              <a:spcBef>
                <a:spcPts val="0"/>
              </a:spcBef>
              <a:spcAft>
                <a:spcPts val="0"/>
              </a:spcAft>
            </a:pPr>
            <a:r>
              <a:rPr sz="3250" spc="-276" dirty="0">
                <a:solidFill>
                  <a:srgbClr val="0F0F0F"/>
                </a:solidFill>
                <a:latin typeface="FJUWFT+DejaVu Serif"/>
                <a:cs typeface="FJUWFT+DejaVu Serif"/>
              </a:rPr>
              <a:t>Employee</a:t>
            </a:r>
            <a:r>
              <a:rPr sz="3250" spc="-721" dirty="0">
                <a:solidFill>
                  <a:srgbClr val="0F0F0F"/>
                </a:solidFill>
                <a:latin typeface="FJUWFT+DejaVu Serif"/>
                <a:cs typeface="FJUWFT+DejaVu Serif"/>
              </a:rPr>
              <a:t> </a:t>
            </a:r>
            <a:r>
              <a:rPr sz="3250" spc="-225" dirty="0">
                <a:solidFill>
                  <a:srgbClr val="0F0F0F"/>
                </a:solidFill>
                <a:latin typeface="FJUWFT+DejaVu Serif"/>
                <a:cs typeface="FJUWFT+DejaVu Serif"/>
              </a:rPr>
              <a:t>Data</a:t>
            </a:r>
            <a:r>
              <a:rPr sz="3250" spc="-574" dirty="0">
                <a:solidFill>
                  <a:srgbClr val="0F0F0F"/>
                </a:solidFill>
                <a:latin typeface="FJUWFT+DejaVu Serif"/>
                <a:cs typeface="FJUWFT+DejaVu Serif"/>
              </a:rPr>
              <a:t> </a:t>
            </a:r>
            <a:r>
              <a:rPr sz="3250" spc="-202" dirty="0">
                <a:solidFill>
                  <a:srgbClr val="0F0F0F"/>
                </a:solidFill>
                <a:latin typeface="FJUWFT+DejaVu Serif"/>
                <a:cs typeface="FJUWFT+DejaVu Serif"/>
              </a:rPr>
              <a:t>Analysis</a:t>
            </a:r>
            <a:r>
              <a:rPr sz="3250" spc="-679" dirty="0">
                <a:solidFill>
                  <a:srgbClr val="0F0F0F"/>
                </a:solidFill>
                <a:latin typeface="FJUWFT+DejaVu Serif"/>
                <a:cs typeface="FJUWFT+DejaVu Serif"/>
              </a:rPr>
              <a:t> </a:t>
            </a:r>
            <a:r>
              <a:rPr sz="3250" spc="-240" dirty="0">
                <a:solidFill>
                  <a:srgbClr val="0F0F0F"/>
                </a:solidFill>
                <a:latin typeface="FJUWFT+DejaVu Serif"/>
                <a:cs typeface="FJUWFT+DejaVu Serif"/>
              </a:rPr>
              <a:t>using</a:t>
            </a:r>
            <a:r>
              <a:rPr sz="3250" spc="-710" dirty="0">
                <a:solidFill>
                  <a:srgbClr val="0F0F0F"/>
                </a:solidFill>
                <a:latin typeface="FJUWFT+DejaVu Serif"/>
                <a:cs typeface="FJUWFT+DejaVu Serif"/>
              </a:rPr>
              <a:t> </a:t>
            </a:r>
            <a:r>
              <a:rPr sz="3250" spc="-271" dirty="0">
                <a:solidFill>
                  <a:srgbClr val="0F0F0F"/>
                </a:solidFill>
                <a:latin typeface="FJUWFT+DejaVu Serif"/>
                <a:cs typeface="FJUWFT+DejaVu Serif"/>
              </a:rPr>
              <a:t>Excel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764" y="2332942"/>
            <a:ext cx="565394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9"/>
              </a:lnSpc>
              <a:spcBef>
                <a:spcPts val="0"/>
              </a:spcBef>
              <a:spcAft>
                <a:spcPts val="0"/>
              </a:spcAft>
            </a:pPr>
            <a:r>
              <a:rPr sz="2400" spc="-228" dirty="0">
                <a:solidFill>
                  <a:srgbClr val="000000"/>
                </a:solidFill>
                <a:latin typeface="WIDILP+DejaVu Serif"/>
                <a:cs typeface="WIDILP+DejaVu Serif"/>
              </a:rPr>
              <a:t>STUDENT</a:t>
            </a:r>
            <a:r>
              <a:rPr sz="2400" spc="-336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lang="en-US" sz="2400" spc="-336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188" dirty="0">
                <a:solidFill>
                  <a:srgbClr val="000000"/>
                </a:solidFill>
                <a:latin typeface="WIDILP+DejaVu Serif"/>
                <a:cs typeface="WIDILP+DejaVu Serif"/>
              </a:rPr>
              <a:t>NA</a:t>
            </a:r>
            <a:r>
              <a:rPr sz="2400" spc="-700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150" dirty="0">
                <a:solidFill>
                  <a:srgbClr val="000000"/>
                </a:solidFill>
                <a:latin typeface="WIDILP+DejaVu Serif"/>
                <a:cs typeface="WIDILP+DejaVu Serif"/>
              </a:rPr>
              <a:t>ME:</a:t>
            </a:r>
            <a:r>
              <a:rPr lang="en-US" sz="2400" spc="-150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lang="en-IN" sz="2400" spc="-150" dirty="0">
                <a:solidFill>
                  <a:srgbClr val="000000"/>
                </a:solidFill>
                <a:latin typeface="WIDILP+DejaVu Serif"/>
                <a:cs typeface="WIDILP+DejaVu Serif"/>
              </a:rPr>
              <a:t>HEMASRI DJ</a:t>
            </a:r>
            <a:endParaRPr sz="2400" spc="-150" dirty="0">
              <a:solidFill>
                <a:srgbClr val="000000"/>
              </a:solidFill>
              <a:latin typeface="WIDILP+DejaVu Serif"/>
              <a:cs typeface="WIDILP+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1765" y="2695948"/>
            <a:ext cx="9512267" cy="1861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6"/>
              </a:lnSpc>
              <a:spcBef>
                <a:spcPts val="0"/>
              </a:spcBef>
              <a:spcAft>
                <a:spcPts val="0"/>
              </a:spcAft>
            </a:pPr>
            <a:r>
              <a:rPr sz="2400" spc="-170" dirty="0">
                <a:solidFill>
                  <a:srgbClr val="000000"/>
                </a:solidFill>
                <a:latin typeface="WIDILP+DejaVu Serif"/>
                <a:cs typeface="WIDILP+DejaVu Serif"/>
              </a:rPr>
              <a:t>REGI</a:t>
            </a:r>
            <a:r>
              <a:rPr sz="2400" spc="-889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182" dirty="0">
                <a:solidFill>
                  <a:srgbClr val="000000"/>
                </a:solidFill>
                <a:latin typeface="WIDILP+DejaVu Serif"/>
                <a:cs typeface="WIDILP+DejaVu Serif"/>
              </a:rPr>
              <a:t>STER</a:t>
            </a:r>
            <a:r>
              <a:rPr sz="2400" spc="-393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06" dirty="0">
                <a:solidFill>
                  <a:srgbClr val="000000"/>
                </a:solidFill>
                <a:latin typeface="WIDILP+DejaVu Serif"/>
                <a:cs typeface="WIDILP+DejaVu Serif"/>
              </a:rPr>
              <a:t>NO:</a:t>
            </a:r>
            <a:r>
              <a:rPr sz="2400" spc="-904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320" dirty="0">
                <a:solidFill>
                  <a:srgbClr val="000000"/>
                </a:solidFill>
                <a:latin typeface="WIDILP+DejaVu Serif"/>
                <a:cs typeface="WIDILP+DejaVu Serif"/>
              </a:rPr>
              <a:t>3122</a:t>
            </a:r>
            <a:r>
              <a:rPr lang="en-IN" sz="2400" spc="-320" dirty="0">
                <a:solidFill>
                  <a:srgbClr val="000000"/>
                </a:solidFill>
                <a:latin typeface="WIDILP+DejaVu Serif"/>
                <a:cs typeface="WIDILP+DejaVu Serif"/>
              </a:rPr>
              <a:t>10958</a:t>
            </a:r>
            <a:r>
              <a:rPr sz="2400" spc="-320" dirty="0">
                <a:solidFill>
                  <a:srgbClr val="000000"/>
                </a:solidFill>
                <a:latin typeface="WIDILP+DejaVu Serif"/>
                <a:cs typeface="WIDILP+DejaVu Serif"/>
              </a:rPr>
              <a:t>,</a:t>
            </a:r>
            <a:r>
              <a:rPr lang="en-US" sz="2400" spc="-320" dirty="0">
                <a:solidFill>
                  <a:srgbClr val="000000"/>
                </a:solidFill>
                <a:latin typeface="WIDILP+DejaVu Serif"/>
                <a:cs typeface="WIDILP+DejaVu Serif"/>
              </a:rPr>
              <a:t> asunm1423</a:t>
            </a:r>
            <a:r>
              <a:rPr lang="en-IN" sz="2400" spc="-320" dirty="0">
                <a:solidFill>
                  <a:srgbClr val="000000"/>
                </a:solidFill>
                <a:latin typeface="WIDILP+DejaVu Serif"/>
                <a:cs typeface="WIDILP+DejaVu Serif"/>
              </a:rPr>
              <a:t>312210958</a:t>
            </a:r>
            <a:endParaRPr sz="2400" spc="-320" dirty="0">
              <a:solidFill>
                <a:srgbClr val="000000"/>
              </a:solidFill>
              <a:latin typeface="WIDILP+DejaVu Serif"/>
              <a:cs typeface="WIDILP+DejaVu Serif"/>
            </a:endParaRPr>
          </a:p>
          <a:p>
            <a:pPr marL="0" marR="0">
              <a:lnSpc>
                <a:spcPts val="2796"/>
              </a:lnSpc>
              <a:spcBef>
                <a:spcPts val="132"/>
              </a:spcBef>
              <a:spcAft>
                <a:spcPts val="0"/>
              </a:spcAft>
            </a:pPr>
            <a:r>
              <a:rPr sz="2400" spc="-235" dirty="0">
                <a:solidFill>
                  <a:srgbClr val="000000"/>
                </a:solidFill>
                <a:latin typeface="WIDILP+DejaVu Serif"/>
                <a:cs typeface="WIDILP+DejaVu Serif"/>
              </a:rPr>
              <a:t>DEPA</a:t>
            </a:r>
            <a:r>
              <a:rPr sz="2400" spc="-771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61" dirty="0">
                <a:solidFill>
                  <a:srgbClr val="000000"/>
                </a:solidFill>
                <a:latin typeface="WIDILP+DejaVu Serif"/>
                <a:cs typeface="WIDILP+DejaVu Serif"/>
              </a:rPr>
              <a:t>RTMENT</a:t>
            </a:r>
            <a:r>
              <a:rPr lang="en-US" sz="2400" spc="-261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61" dirty="0">
                <a:solidFill>
                  <a:srgbClr val="000000"/>
                </a:solidFill>
                <a:latin typeface="WIDILP+DejaVu Serif"/>
                <a:cs typeface="WIDILP+DejaVu Serif"/>
              </a:rPr>
              <a:t>:</a:t>
            </a:r>
            <a:r>
              <a:rPr lang="en-US" sz="2400" spc="-261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61" dirty="0">
                <a:solidFill>
                  <a:srgbClr val="000000"/>
                </a:solidFill>
                <a:latin typeface="WIDILP+DejaVu Serif"/>
                <a:cs typeface="WIDILP+DejaVu Serif"/>
              </a:rPr>
              <a:t>DEPA</a:t>
            </a:r>
            <a:r>
              <a:rPr sz="2400" spc="-771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45" dirty="0">
                <a:solidFill>
                  <a:srgbClr val="000000"/>
                </a:solidFill>
                <a:latin typeface="WIDILP+DejaVu Serif"/>
                <a:cs typeface="WIDILP+DejaVu Serif"/>
              </a:rPr>
              <a:t>RTMENT</a:t>
            </a:r>
            <a:r>
              <a:rPr sz="2400" spc="-338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121" dirty="0">
                <a:solidFill>
                  <a:srgbClr val="000000"/>
                </a:solidFill>
                <a:latin typeface="WIDILP+DejaVu Serif"/>
                <a:cs typeface="WIDILP+DejaVu Serif"/>
              </a:rPr>
              <a:t>OF</a:t>
            </a:r>
            <a:r>
              <a:rPr sz="2400" spc="-480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27" dirty="0">
                <a:solidFill>
                  <a:srgbClr val="000000"/>
                </a:solidFill>
                <a:latin typeface="WIDILP+DejaVu Serif"/>
                <a:cs typeface="WIDILP+DejaVu Serif"/>
              </a:rPr>
              <a:t>COMMERCE</a:t>
            </a:r>
          </a:p>
          <a:p>
            <a:pPr marL="0" marR="0">
              <a:lnSpc>
                <a:spcPts val="2799"/>
              </a:lnSpc>
              <a:spcBef>
                <a:spcPts val="54"/>
              </a:spcBef>
              <a:spcAft>
                <a:spcPts val="0"/>
              </a:spcAft>
            </a:pPr>
            <a:r>
              <a:rPr sz="2400" spc="-228" dirty="0">
                <a:solidFill>
                  <a:srgbClr val="000000"/>
                </a:solidFill>
                <a:latin typeface="WIDILP+DejaVu Serif"/>
                <a:cs typeface="WIDILP+DejaVu Serif"/>
              </a:rPr>
              <a:t>{B.COM[</a:t>
            </a:r>
            <a:r>
              <a:rPr lang="en-US" sz="2400" spc="-228" dirty="0">
                <a:solidFill>
                  <a:srgbClr val="000000"/>
                </a:solidFill>
                <a:latin typeface="WIDILP+DejaVu Serif"/>
                <a:cs typeface="WIDILP+DejaVu Serif"/>
              </a:rPr>
              <a:t>ACCOUNTING AND FINANCE</a:t>
            </a:r>
            <a:r>
              <a:rPr sz="2400" dirty="0">
                <a:solidFill>
                  <a:srgbClr val="000000"/>
                </a:solidFill>
                <a:latin typeface="WIDILP+DejaVu Serif"/>
                <a:cs typeface="WIDILP+DejaVu Serif"/>
              </a:rPr>
              <a:t>]</a:t>
            </a:r>
          </a:p>
          <a:p>
            <a:pPr marL="0" marR="0">
              <a:lnSpc>
                <a:spcPts val="2796"/>
              </a:lnSpc>
              <a:spcBef>
                <a:spcPts val="132"/>
              </a:spcBef>
              <a:spcAft>
                <a:spcPts val="0"/>
              </a:spcAft>
            </a:pPr>
            <a:r>
              <a:rPr sz="2400" spc="-191" dirty="0">
                <a:solidFill>
                  <a:srgbClr val="000000"/>
                </a:solidFill>
                <a:latin typeface="WIDILP+DejaVu Serif"/>
                <a:cs typeface="WIDILP+DejaVu Serif"/>
              </a:rPr>
              <a:t>COLLEGE:DR.MGR</a:t>
            </a:r>
            <a:r>
              <a:rPr sz="2400" spc="-393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lang="en-US" sz="2400" spc="-393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75" dirty="0">
                <a:solidFill>
                  <a:srgbClr val="000000"/>
                </a:solidFill>
                <a:latin typeface="WIDILP+DejaVu Serif"/>
                <a:cs typeface="WIDILP+DejaVu Serif"/>
              </a:rPr>
              <a:t>JANAKI</a:t>
            </a:r>
            <a:r>
              <a:rPr sz="2400" spc="-214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174" dirty="0">
                <a:solidFill>
                  <a:srgbClr val="000000"/>
                </a:solidFill>
                <a:latin typeface="WIDILP+DejaVu Serif"/>
                <a:cs typeface="WIDILP+DejaVu Serif"/>
              </a:rPr>
              <a:t>COLLEGE</a:t>
            </a:r>
            <a:r>
              <a:rPr sz="2400" spc="-417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121" dirty="0">
                <a:solidFill>
                  <a:srgbClr val="000000"/>
                </a:solidFill>
                <a:latin typeface="WIDILP+DejaVu Serif"/>
                <a:cs typeface="WIDILP+DejaVu Serif"/>
              </a:rPr>
              <a:t>OF</a:t>
            </a:r>
            <a:r>
              <a:rPr sz="2400" spc="-631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124" dirty="0">
                <a:solidFill>
                  <a:srgbClr val="000000"/>
                </a:solidFill>
                <a:latin typeface="WIDILP+DejaVu Serif"/>
                <a:cs typeface="WIDILP+DejaVu Serif"/>
              </a:rPr>
              <a:t>ARTS</a:t>
            </a:r>
            <a:r>
              <a:rPr sz="2400" spc="-610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lang="en-US" sz="2400" spc="-610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128" dirty="0">
                <a:solidFill>
                  <a:srgbClr val="000000"/>
                </a:solidFill>
                <a:latin typeface="WIDILP+DejaVu Serif"/>
                <a:cs typeface="WIDILP+DejaVu Serif"/>
              </a:rPr>
              <a:t>AND</a:t>
            </a:r>
            <a:r>
              <a:rPr sz="2400" spc="-361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25" dirty="0">
                <a:solidFill>
                  <a:srgbClr val="000000"/>
                </a:solidFill>
                <a:latin typeface="WIDILP+DejaVu Serif"/>
                <a:cs typeface="WIDILP+DejaVu Serif"/>
              </a:rPr>
              <a:t>SCIENCE</a:t>
            </a:r>
          </a:p>
          <a:p>
            <a:pPr marL="0" marR="0">
              <a:lnSpc>
                <a:spcPts val="2799"/>
              </a:lnSpc>
              <a:spcBef>
                <a:spcPts val="53"/>
              </a:spcBef>
              <a:spcAft>
                <a:spcPts val="0"/>
              </a:spcAft>
            </a:pPr>
            <a:r>
              <a:rPr sz="2400" spc="-187" dirty="0">
                <a:solidFill>
                  <a:srgbClr val="000000"/>
                </a:solidFill>
                <a:latin typeface="WIDILP+DejaVu Serif"/>
                <a:cs typeface="WIDILP+DejaVu Serif"/>
              </a:rPr>
              <a:t>FOR</a:t>
            </a:r>
            <a:r>
              <a:rPr sz="2400" spc="-393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14" dirty="0">
                <a:solidFill>
                  <a:srgbClr val="000000"/>
                </a:solidFill>
                <a:latin typeface="WIDILP+DejaVu Serif"/>
                <a:cs typeface="WIDILP+DejaVu Serif"/>
              </a:rPr>
              <a:t>WOMEN</a:t>
            </a:r>
            <a:r>
              <a:rPr sz="2400" spc="-537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dirty="0">
                <a:solidFill>
                  <a:srgbClr val="000000"/>
                </a:solidFill>
                <a:latin typeface="WIDILP+DejaVu Serif"/>
                <a:cs typeface="WIDILP+DejaVu Serif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00155" y="6488279"/>
            <a:ext cx="227492" cy="20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09"/>
              </a:lnSpc>
              <a:spcBef>
                <a:spcPts val="0"/>
              </a:spcBef>
              <a:spcAft>
                <a:spcPts val="0"/>
              </a:spcAft>
            </a:pPr>
            <a:r>
              <a:rPr sz="1150" dirty="0">
                <a:solidFill>
                  <a:srgbClr val="2D936B"/>
                </a:solidFill>
                <a:latin typeface="AVIHRC+Trebuchet MS"/>
                <a:cs typeface="AVIHRC+Trebuchet M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110" y="323078"/>
            <a:ext cx="3438591" cy="74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582"/>
              </a:lnSpc>
              <a:spcBef>
                <a:spcPts val="0"/>
              </a:spcBef>
              <a:spcAft>
                <a:spcPts val="0"/>
              </a:spcAft>
            </a:pPr>
            <a:r>
              <a:rPr sz="4800" b="1" dirty="0">
                <a:solidFill>
                  <a:srgbClr val="000000"/>
                </a:solidFill>
                <a:latin typeface="BCSWPJ+Trebuchet MS Bold"/>
                <a:cs typeface="BCSWPJ+Trebuchet MS Bold"/>
              </a:rPr>
              <a:t>MODELLING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6557" y="1257930"/>
            <a:ext cx="10454115" cy="573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1"/>
              </a:lnSpc>
              <a:spcBef>
                <a:spcPts val="0"/>
              </a:spcBef>
              <a:spcAft>
                <a:spcPts val="0"/>
              </a:spcAft>
            </a:pPr>
            <a:r>
              <a:rPr sz="1450" spc="-101" dirty="0">
                <a:solidFill>
                  <a:srgbClr val="000000"/>
                </a:solidFill>
                <a:latin typeface="FJUWFT+DejaVu Serif"/>
                <a:cs typeface="FJUWFT+DejaVu Serif"/>
              </a:rPr>
              <a:t>DATA</a:t>
            </a:r>
            <a:r>
              <a:rPr sz="1450" spc="-234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1450" spc="-79" dirty="0">
                <a:solidFill>
                  <a:srgbClr val="000000"/>
                </a:solidFill>
                <a:latin typeface="FJUWFT+DejaVu Serif"/>
                <a:cs typeface="FJUWFT+DejaVu Serif"/>
              </a:rPr>
              <a:t>COLLECTION:</a:t>
            </a:r>
            <a:r>
              <a:rPr sz="1450" spc="293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1450" spc="-89" dirty="0">
                <a:solidFill>
                  <a:srgbClr val="000000"/>
                </a:solidFill>
                <a:latin typeface="WIDILP+DejaVu Serif"/>
                <a:cs typeface="WIDILP+DejaVu Serif"/>
              </a:rPr>
              <a:t>KAGGLE</a:t>
            </a:r>
            <a:r>
              <a:rPr sz="1450" spc="-322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21" dirty="0">
                <a:solidFill>
                  <a:srgbClr val="000000"/>
                </a:solidFill>
                <a:latin typeface="WIDILP+DejaVu Serif"/>
                <a:cs typeface="WIDILP+DejaVu Serif"/>
              </a:rPr>
              <a:t>WAS</a:t>
            </a:r>
            <a:r>
              <a:rPr sz="1450" spc="-331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19" dirty="0">
                <a:solidFill>
                  <a:srgbClr val="000000"/>
                </a:solidFill>
                <a:latin typeface="WIDILP+DejaVu Serif"/>
                <a:cs typeface="WIDILP+DejaVu Serif"/>
              </a:rPr>
              <a:t>THE</a:t>
            </a:r>
            <a:r>
              <a:rPr sz="1450" spc="-320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60" dirty="0">
                <a:solidFill>
                  <a:srgbClr val="000000"/>
                </a:solidFill>
                <a:latin typeface="WIDILP+DejaVu Serif"/>
                <a:cs typeface="WIDILP+DejaVu Serif"/>
              </a:rPr>
              <a:t>SOURCE</a:t>
            </a:r>
            <a:r>
              <a:rPr sz="1450" spc="-320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53" dirty="0">
                <a:solidFill>
                  <a:srgbClr val="000000"/>
                </a:solidFill>
                <a:latin typeface="WIDILP+DejaVu Serif"/>
                <a:cs typeface="WIDILP+DejaVu Serif"/>
              </a:rPr>
              <a:t>WHICH</a:t>
            </a:r>
            <a:r>
              <a:rPr sz="1450" spc="-376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21" dirty="0">
                <a:solidFill>
                  <a:srgbClr val="000000"/>
                </a:solidFill>
                <a:latin typeface="WIDILP+DejaVu Serif"/>
                <a:cs typeface="WIDILP+DejaVu Serif"/>
              </a:rPr>
              <a:t>WAS</a:t>
            </a:r>
            <a:r>
              <a:rPr sz="1450" spc="-331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44" dirty="0">
                <a:solidFill>
                  <a:srgbClr val="000000"/>
                </a:solidFill>
                <a:latin typeface="WIDILP+DejaVu Serif"/>
                <a:cs typeface="WIDILP+DejaVu Serif"/>
              </a:rPr>
              <a:t>USED</a:t>
            </a:r>
            <a:r>
              <a:rPr sz="1450" spc="-349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71" dirty="0">
                <a:solidFill>
                  <a:srgbClr val="000000"/>
                </a:solidFill>
                <a:latin typeface="WIDILP+DejaVu Serif"/>
                <a:cs typeface="WIDILP+DejaVu Serif"/>
              </a:rPr>
              <a:t>TO</a:t>
            </a:r>
            <a:r>
              <a:rPr sz="1450" spc="-301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32" dirty="0">
                <a:solidFill>
                  <a:srgbClr val="000000"/>
                </a:solidFill>
                <a:latin typeface="WIDILP+DejaVu Serif"/>
                <a:cs typeface="WIDILP+DejaVu Serif"/>
              </a:rPr>
              <a:t>COLLECT</a:t>
            </a:r>
            <a:r>
              <a:rPr sz="1450" spc="-229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38" dirty="0">
                <a:solidFill>
                  <a:srgbClr val="000000"/>
                </a:solidFill>
                <a:latin typeface="WIDILP+DejaVu Serif"/>
                <a:cs typeface="WIDILP+DejaVu Serif"/>
              </a:rPr>
              <a:t>DATA.ALMOST</a:t>
            </a:r>
            <a:r>
              <a:rPr sz="1450" spc="-229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24" dirty="0">
                <a:solidFill>
                  <a:srgbClr val="000000"/>
                </a:solidFill>
                <a:latin typeface="WIDILP+DejaVu Serif"/>
                <a:cs typeface="WIDILP+DejaVu Serif"/>
              </a:rPr>
              <a:t>26</a:t>
            </a:r>
            <a:r>
              <a:rPr sz="1450" spc="-334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64" dirty="0">
                <a:solidFill>
                  <a:srgbClr val="000000"/>
                </a:solidFill>
                <a:latin typeface="WIDILP+DejaVu Serif"/>
                <a:cs typeface="WIDILP+DejaVu Serif"/>
              </a:rPr>
              <a:t>FEATURE</a:t>
            </a:r>
            <a:r>
              <a:rPr sz="1450" spc="-322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21" dirty="0">
                <a:solidFill>
                  <a:srgbClr val="000000"/>
                </a:solidFill>
                <a:latin typeface="WIDILP+DejaVu Serif"/>
                <a:cs typeface="WIDILP+DejaVu Serif"/>
              </a:rPr>
              <a:t>WAS</a:t>
            </a:r>
          </a:p>
          <a:p>
            <a:pPr marL="0" marR="0">
              <a:lnSpc>
                <a:spcPts val="1661"/>
              </a:lnSpc>
              <a:spcBef>
                <a:spcPts val="843"/>
              </a:spcBef>
              <a:spcAft>
                <a:spcPts val="0"/>
              </a:spcAft>
            </a:pPr>
            <a:r>
              <a:rPr sz="1450" spc="-144" dirty="0">
                <a:solidFill>
                  <a:srgbClr val="000000"/>
                </a:solidFill>
                <a:latin typeface="WIDILP+DejaVu Serif"/>
                <a:cs typeface="WIDILP+DejaVu Serif"/>
              </a:rPr>
              <a:t>COLLECTED</a:t>
            </a:r>
            <a:r>
              <a:rPr sz="1450" spc="-349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97" dirty="0">
                <a:solidFill>
                  <a:srgbClr val="000000"/>
                </a:solidFill>
                <a:latin typeface="WIDILP+DejaVu Serif"/>
                <a:cs typeface="WIDILP+DejaVu Serif"/>
              </a:rPr>
              <a:t>AND</a:t>
            </a:r>
            <a:r>
              <a:rPr sz="1450" spc="-274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dirty="0">
                <a:solidFill>
                  <a:srgbClr val="000000"/>
                </a:solidFill>
                <a:latin typeface="WIDILP+DejaVu Serif"/>
                <a:cs typeface="WIDILP+DejaVu Serif"/>
              </a:rPr>
              <a:t>9</a:t>
            </a:r>
            <a:r>
              <a:rPr sz="1450" spc="-336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63" dirty="0">
                <a:solidFill>
                  <a:srgbClr val="000000"/>
                </a:solidFill>
                <a:latin typeface="WIDILP+DejaVu Serif"/>
                <a:cs typeface="WIDILP+DejaVu Serif"/>
              </a:rPr>
              <a:t>FEATURES</a:t>
            </a:r>
            <a:r>
              <a:rPr sz="1450" spc="-331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41" dirty="0">
                <a:solidFill>
                  <a:srgbClr val="000000"/>
                </a:solidFill>
                <a:latin typeface="WIDILP+DejaVu Serif"/>
                <a:cs typeface="WIDILP+DejaVu Serif"/>
              </a:rPr>
              <a:t>WERE</a:t>
            </a:r>
            <a:r>
              <a:rPr sz="1450" spc="-322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44" dirty="0">
                <a:solidFill>
                  <a:srgbClr val="000000"/>
                </a:solidFill>
                <a:latin typeface="WIDILP+DejaVu Serif"/>
                <a:cs typeface="WIDILP+DejaVu Serif"/>
              </a:rPr>
              <a:t>USED</a:t>
            </a:r>
            <a:r>
              <a:rPr sz="1450" spc="-274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62" dirty="0">
                <a:solidFill>
                  <a:srgbClr val="000000"/>
                </a:solidFill>
                <a:latin typeface="WIDILP+DejaVu Serif"/>
                <a:cs typeface="WIDILP+DejaVu Serif"/>
              </a:rPr>
              <a:t>IN</a:t>
            </a:r>
            <a:r>
              <a:rPr sz="1450" spc="-381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21" dirty="0">
                <a:solidFill>
                  <a:srgbClr val="000000"/>
                </a:solidFill>
                <a:latin typeface="WIDILP+DejaVu Serif"/>
                <a:cs typeface="WIDILP+DejaVu Serif"/>
              </a:rPr>
              <a:t>EXCEL.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" y="1896994"/>
            <a:ext cx="10582322" cy="8978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1"/>
              </a:lnSpc>
              <a:spcBef>
                <a:spcPts val="0"/>
              </a:spcBef>
              <a:spcAft>
                <a:spcPts val="0"/>
              </a:spcAft>
            </a:pPr>
            <a:r>
              <a:rPr sz="1450" spc="-149" dirty="0">
                <a:solidFill>
                  <a:srgbClr val="000000"/>
                </a:solidFill>
                <a:latin typeface="WIDILP+DejaVu Serif"/>
                <a:cs typeface="WIDILP+DejaVu Serif"/>
              </a:rPr>
              <a:t>SOME</a:t>
            </a:r>
            <a:r>
              <a:rPr sz="1450" spc="-320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07" dirty="0">
                <a:solidFill>
                  <a:srgbClr val="000000"/>
                </a:solidFill>
                <a:latin typeface="WIDILP+DejaVu Serif"/>
                <a:cs typeface="WIDILP+DejaVu Serif"/>
              </a:rPr>
              <a:t>OF</a:t>
            </a:r>
            <a:r>
              <a:rPr sz="1450" spc="-344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44" dirty="0">
                <a:solidFill>
                  <a:srgbClr val="000000"/>
                </a:solidFill>
                <a:latin typeface="WIDILP+DejaVu Serif"/>
                <a:cs typeface="WIDILP+DejaVu Serif"/>
              </a:rPr>
              <a:t>THE</a:t>
            </a:r>
            <a:r>
              <a:rPr sz="1450" spc="-322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53" dirty="0">
                <a:solidFill>
                  <a:srgbClr val="000000"/>
                </a:solidFill>
                <a:latin typeface="WIDILP+DejaVu Serif"/>
                <a:cs typeface="WIDILP+DejaVu Serif"/>
              </a:rPr>
              <a:t>FEATURE</a:t>
            </a:r>
            <a:r>
              <a:rPr sz="1450" spc="-320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21" dirty="0">
                <a:solidFill>
                  <a:srgbClr val="000000"/>
                </a:solidFill>
                <a:latin typeface="WIDILP+DejaVu Serif"/>
                <a:cs typeface="WIDILP+DejaVu Serif"/>
              </a:rPr>
              <a:t>WAS</a:t>
            </a:r>
            <a:r>
              <a:rPr sz="1450" spc="-331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58" dirty="0">
                <a:solidFill>
                  <a:srgbClr val="000000"/>
                </a:solidFill>
                <a:latin typeface="WIDILP+DejaVu Serif"/>
                <a:cs typeface="WIDILP+DejaVu Serif"/>
              </a:rPr>
              <a:t>EMPLOY</a:t>
            </a:r>
            <a:r>
              <a:rPr sz="1450" spc="-442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80" dirty="0">
                <a:solidFill>
                  <a:srgbClr val="000000"/>
                </a:solidFill>
                <a:latin typeface="WIDILP+DejaVu Serif"/>
                <a:cs typeface="WIDILP+DejaVu Serif"/>
              </a:rPr>
              <a:t>EE</a:t>
            </a:r>
            <a:r>
              <a:rPr sz="1450" spc="-320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42" dirty="0">
                <a:solidFill>
                  <a:srgbClr val="000000"/>
                </a:solidFill>
                <a:latin typeface="WIDILP+DejaVu Serif"/>
                <a:cs typeface="WIDILP+DejaVu Serif"/>
              </a:rPr>
              <a:t>ID,FIRST</a:t>
            </a:r>
            <a:r>
              <a:rPr sz="1450" spc="-229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47" dirty="0">
                <a:solidFill>
                  <a:srgbClr val="000000"/>
                </a:solidFill>
                <a:latin typeface="WIDILP+DejaVu Serif"/>
                <a:cs typeface="WIDILP+DejaVu Serif"/>
              </a:rPr>
              <a:t>NAME,CREDIT</a:t>
            </a:r>
            <a:r>
              <a:rPr sz="1450" spc="-303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34" dirty="0">
                <a:solidFill>
                  <a:srgbClr val="000000"/>
                </a:solidFill>
                <a:latin typeface="WIDILP+DejaVu Serif"/>
                <a:cs typeface="WIDILP+DejaVu Serif"/>
              </a:rPr>
              <a:t>RATING.</a:t>
            </a:r>
          </a:p>
          <a:p>
            <a:pPr marL="0" marR="0">
              <a:lnSpc>
                <a:spcPts val="1658"/>
              </a:lnSpc>
              <a:spcBef>
                <a:spcPts val="845"/>
              </a:spcBef>
              <a:spcAft>
                <a:spcPts val="0"/>
              </a:spcAft>
            </a:pPr>
            <a:r>
              <a:rPr sz="1400" spc="-73" dirty="0">
                <a:solidFill>
                  <a:srgbClr val="000000"/>
                </a:solidFill>
                <a:latin typeface="FJUWFT+DejaVu Serif"/>
                <a:cs typeface="FJUWFT+DejaVu Serif"/>
              </a:rPr>
              <a:t>DATA</a:t>
            </a:r>
            <a:r>
              <a:rPr sz="1400" spc="-182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1400" spc="-65" dirty="0">
                <a:solidFill>
                  <a:srgbClr val="000000"/>
                </a:solidFill>
                <a:latin typeface="FJUWFT+DejaVu Serif"/>
                <a:cs typeface="FJUWFT+DejaVu Serif"/>
              </a:rPr>
              <a:t>CLEANING:</a:t>
            </a:r>
            <a:r>
              <a:rPr sz="1400" spc="-44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1400" spc="-94" dirty="0">
                <a:solidFill>
                  <a:srgbClr val="000000"/>
                </a:solidFill>
                <a:latin typeface="WIDILP+DejaVu Serif"/>
                <a:cs typeface="WIDILP+DejaVu Serif"/>
              </a:rPr>
              <a:t>THE</a:t>
            </a:r>
            <a:r>
              <a:rPr sz="1400" spc="-269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00" spc="-112" dirty="0">
                <a:solidFill>
                  <a:srgbClr val="000000"/>
                </a:solidFill>
                <a:latin typeface="WIDILP+DejaVu Serif"/>
                <a:cs typeface="WIDILP+DejaVu Serif"/>
              </a:rPr>
              <a:t>COLLECTED</a:t>
            </a:r>
            <a:r>
              <a:rPr sz="1400" spc="-218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00" spc="-111" dirty="0">
                <a:solidFill>
                  <a:srgbClr val="000000"/>
                </a:solidFill>
                <a:latin typeface="WIDILP+DejaVu Serif"/>
                <a:cs typeface="WIDILP+DejaVu Serif"/>
              </a:rPr>
              <a:t>DATA</a:t>
            </a:r>
            <a:r>
              <a:rPr sz="1400" spc="-182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00" spc="-92" dirty="0">
                <a:solidFill>
                  <a:srgbClr val="000000"/>
                </a:solidFill>
                <a:latin typeface="WIDILP+DejaVu Serif"/>
                <a:cs typeface="WIDILP+DejaVu Serif"/>
              </a:rPr>
              <a:t>WAS</a:t>
            </a:r>
            <a:r>
              <a:rPr sz="1400" spc="-281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00" spc="-115" dirty="0">
                <a:solidFill>
                  <a:srgbClr val="000000"/>
                </a:solidFill>
                <a:latin typeface="WIDILP+DejaVu Serif"/>
                <a:cs typeface="WIDILP+DejaVu Serif"/>
              </a:rPr>
              <a:t>CLEANED</a:t>
            </a:r>
            <a:r>
              <a:rPr sz="1400" spc="-294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00" spc="-71" dirty="0">
                <a:solidFill>
                  <a:srgbClr val="000000"/>
                </a:solidFill>
                <a:latin typeface="WIDILP+DejaVu Serif"/>
                <a:cs typeface="WIDILP+DejaVu Serif"/>
              </a:rPr>
              <a:t>AND</a:t>
            </a:r>
            <a:r>
              <a:rPr sz="1400" spc="-74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00" spc="-136" dirty="0">
                <a:solidFill>
                  <a:srgbClr val="000000"/>
                </a:solidFill>
                <a:latin typeface="WIDILP+DejaVu Serif"/>
                <a:cs typeface="WIDILP+DejaVu Serif"/>
              </a:rPr>
              <a:t>FILTERED</a:t>
            </a:r>
            <a:r>
              <a:rPr sz="1400" spc="-218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00" spc="-124" dirty="0">
                <a:solidFill>
                  <a:srgbClr val="000000"/>
                </a:solidFill>
                <a:latin typeface="WIDILP+DejaVu Serif"/>
                <a:cs typeface="WIDILP+DejaVu Serif"/>
              </a:rPr>
              <a:t>USING</a:t>
            </a:r>
            <a:r>
              <a:rPr sz="1400" spc="-215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00" spc="-111" dirty="0">
                <a:solidFill>
                  <a:srgbClr val="000000"/>
                </a:solidFill>
                <a:latin typeface="WIDILP+DejaVu Serif"/>
                <a:cs typeface="WIDILP+DejaVu Serif"/>
              </a:rPr>
              <a:t>CONDITIONAL</a:t>
            </a:r>
            <a:r>
              <a:rPr sz="1400" spc="-65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00" spc="-132" dirty="0">
                <a:solidFill>
                  <a:srgbClr val="000000"/>
                </a:solidFill>
                <a:latin typeface="WIDILP+DejaVu Serif"/>
                <a:cs typeface="WIDILP+DejaVu Serif"/>
              </a:rPr>
              <a:t>FORMATTING</a:t>
            </a:r>
            <a:r>
              <a:rPr sz="1400" spc="-289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00" dirty="0">
                <a:solidFill>
                  <a:srgbClr val="000000"/>
                </a:solidFill>
                <a:latin typeface="WIDILP+DejaVu Serif"/>
                <a:cs typeface="WIDILP+DejaVu Serif"/>
              </a:rPr>
              <a:t>A</a:t>
            </a:r>
            <a:r>
              <a:rPr sz="1400" spc="-407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00" spc="-125" dirty="0">
                <a:solidFill>
                  <a:srgbClr val="000000"/>
                </a:solidFill>
                <a:latin typeface="WIDILP+DejaVu Serif"/>
                <a:cs typeface="WIDILP+DejaVu Serif"/>
              </a:rPr>
              <a:t>ND</a:t>
            </a:r>
          </a:p>
          <a:p>
            <a:pPr marL="0" marR="0">
              <a:lnSpc>
                <a:spcPts val="1661"/>
              </a:lnSpc>
              <a:spcBef>
                <a:spcPts val="891"/>
              </a:spcBef>
              <a:spcAft>
                <a:spcPts val="0"/>
              </a:spcAft>
            </a:pPr>
            <a:r>
              <a:rPr sz="1450" spc="-149" dirty="0">
                <a:solidFill>
                  <a:srgbClr val="000000"/>
                </a:solidFill>
                <a:latin typeface="WIDILP+DejaVu Serif"/>
                <a:cs typeface="WIDILP+DejaVu Serif"/>
              </a:rPr>
              <a:t>FILTER</a:t>
            </a:r>
            <a:r>
              <a:rPr sz="1450" spc="-279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dirty="0">
                <a:solidFill>
                  <a:srgbClr val="000000"/>
                </a:solidFill>
                <a:latin typeface="WIDILP+DejaVu Serif"/>
                <a:cs typeface="WIDILP+DejaVu Serif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6557" y="2860416"/>
            <a:ext cx="1551751" cy="249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1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FJUWFT+DejaVu Serif"/>
                <a:cs typeface="FJUWFT+DejaVu Serif"/>
              </a:rPr>
              <a:t>T</a:t>
            </a:r>
            <a:r>
              <a:rPr sz="1450" spc="-454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1450" spc="-80" dirty="0">
                <a:solidFill>
                  <a:srgbClr val="000000"/>
                </a:solidFill>
                <a:latin typeface="FJUWFT+DejaVu Serif"/>
                <a:cs typeface="FJUWFT+DejaVu Serif"/>
              </a:rPr>
              <a:t>EC</a:t>
            </a:r>
            <a:r>
              <a:rPr sz="1450" spc="-521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1450" spc="-144" dirty="0">
                <a:solidFill>
                  <a:srgbClr val="000000"/>
                </a:solidFill>
                <a:latin typeface="FJUWFT+DejaVu Serif"/>
                <a:cs typeface="FJUWFT+DejaVu Serif"/>
              </a:rPr>
              <a:t>HNI</a:t>
            </a:r>
            <a:r>
              <a:rPr sz="1450" spc="-508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1450" spc="-128" dirty="0">
                <a:solidFill>
                  <a:srgbClr val="000000"/>
                </a:solidFill>
                <a:latin typeface="FJUWFT+DejaVu Serif"/>
                <a:cs typeface="FJUWFT+DejaVu Serif"/>
              </a:rPr>
              <a:t>QUES: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6557" y="3184774"/>
            <a:ext cx="8985005" cy="1527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1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RJJODV+Arial"/>
                <a:cs typeface="RJJODV+Arial"/>
              </a:rPr>
              <a:t>•</a:t>
            </a:r>
            <a:r>
              <a:rPr sz="1450" spc="1426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1450" spc="-96" dirty="0">
                <a:solidFill>
                  <a:srgbClr val="000000"/>
                </a:solidFill>
                <a:latin typeface="FJUWFT+DejaVu Serif"/>
                <a:cs typeface="FJUWFT+DejaVu Serif"/>
              </a:rPr>
              <a:t>CONDITIONAL</a:t>
            </a:r>
            <a:r>
              <a:rPr sz="1450" spc="-225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1450" spc="-98" dirty="0">
                <a:solidFill>
                  <a:srgbClr val="000000"/>
                </a:solidFill>
                <a:latin typeface="FJUWFT+DejaVu Serif"/>
                <a:cs typeface="FJUWFT+DejaVu Serif"/>
              </a:rPr>
              <a:t>FORMATTING:</a:t>
            </a:r>
            <a:r>
              <a:rPr sz="1450" spc="-92" dirty="0">
                <a:solidFill>
                  <a:srgbClr val="000000"/>
                </a:solidFill>
                <a:latin typeface="WIDILP+DejaVu Serif"/>
                <a:cs typeface="WIDILP+DejaVu Serif"/>
              </a:rPr>
              <a:t>BY</a:t>
            </a:r>
            <a:r>
              <a:rPr sz="1450" spc="-52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67" dirty="0">
                <a:solidFill>
                  <a:srgbClr val="000000"/>
                </a:solidFill>
                <a:latin typeface="WIDILP+DejaVu Serif"/>
                <a:cs typeface="WIDILP+DejaVu Serif"/>
              </a:rPr>
              <a:t>USING</a:t>
            </a:r>
            <a:r>
              <a:rPr sz="1450" spc="-270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20" dirty="0">
                <a:solidFill>
                  <a:srgbClr val="000000"/>
                </a:solidFill>
                <a:latin typeface="WIDILP+DejaVu Serif"/>
                <a:cs typeface="WIDILP+DejaVu Serif"/>
              </a:rPr>
              <a:t>THIS</a:t>
            </a:r>
            <a:r>
              <a:rPr sz="1450" spc="-331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04" dirty="0">
                <a:solidFill>
                  <a:srgbClr val="000000"/>
                </a:solidFill>
                <a:latin typeface="WIDILP+DejaVu Serif"/>
                <a:cs typeface="WIDILP+DejaVu Serif"/>
              </a:rPr>
              <a:t>BLANK</a:t>
            </a:r>
            <a:r>
              <a:rPr sz="1450" spc="-195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14" dirty="0">
                <a:solidFill>
                  <a:srgbClr val="000000"/>
                </a:solidFill>
                <a:latin typeface="WIDILP+DejaVu Serif"/>
                <a:cs typeface="WIDILP+DejaVu Serif"/>
              </a:rPr>
              <a:t>CELLS</a:t>
            </a:r>
            <a:r>
              <a:rPr sz="1450" spc="-405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23" dirty="0">
                <a:solidFill>
                  <a:srgbClr val="000000"/>
                </a:solidFill>
                <a:latin typeface="WIDILP+DejaVu Serif"/>
                <a:cs typeface="WIDILP+DejaVu Serif"/>
              </a:rPr>
              <a:t>WERE</a:t>
            </a:r>
            <a:r>
              <a:rPr sz="1450" spc="-320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73" dirty="0">
                <a:solidFill>
                  <a:srgbClr val="000000"/>
                </a:solidFill>
                <a:latin typeface="WIDILP+DejaVu Serif"/>
                <a:cs typeface="WIDILP+DejaVu Serif"/>
              </a:rPr>
              <a:t>FOUND</a:t>
            </a:r>
            <a:r>
              <a:rPr sz="1450" spc="-349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97" dirty="0">
                <a:solidFill>
                  <a:srgbClr val="000000"/>
                </a:solidFill>
                <a:latin typeface="WIDILP+DejaVu Serif"/>
                <a:cs typeface="WIDILP+DejaVu Serif"/>
              </a:rPr>
              <a:t>AND</a:t>
            </a:r>
            <a:r>
              <a:rPr sz="1450" spc="-274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57" dirty="0">
                <a:solidFill>
                  <a:srgbClr val="000000"/>
                </a:solidFill>
                <a:latin typeface="WIDILP+DejaVu Serif"/>
                <a:cs typeface="WIDILP+DejaVu Serif"/>
              </a:rPr>
              <a:t>HIGHLIGHTED.</a:t>
            </a:r>
          </a:p>
          <a:p>
            <a:pPr marL="0" marR="0">
              <a:lnSpc>
                <a:spcPts val="1661"/>
              </a:lnSpc>
              <a:spcBef>
                <a:spcPts val="766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RJJODV+Arial"/>
                <a:cs typeface="RJJODV+Arial"/>
              </a:rPr>
              <a:t>•</a:t>
            </a:r>
            <a:r>
              <a:rPr sz="1450" spc="1426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1450" spc="-90" dirty="0">
                <a:solidFill>
                  <a:srgbClr val="000000"/>
                </a:solidFill>
                <a:latin typeface="FJUWFT+DejaVu Serif"/>
                <a:cs typeface="FJUWFT+DejaVu Serif"/>
              </a:rPr>
              <a:t>FI</a:t>
            </a:r>
            <a:r>
              <a:rPr sz="1450" spc="-436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1450" spc="-107" dirty="0">
                <a:solidFill>
                  <a:srgbClr val="000000"/>
                </a:solidFill>
                <a:latin typeface="FJUWFT+DejaVu Serif"/>
                <a:cs typeface="FJUWFT+DejaVu Serif"/>
              </a:rPr>
              <a:t>LT</a:t>
            </a:r>
            <a:r>
              <a:rPr sz="1450" spc="-454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1450" spc="-67" dirty="0">
                <a:solidFill>
                  <a:srgbClr val="000000"/>
                </a:solidFill>
                <a:latin typeface="FJUWFT+DejaVu Serif"/>
                <a:cs typeface="FJUWFT+DejaVu Serif"/>
              </a:rPr>
              <a:t>ER:</a:t>
            </a:r>
            <a:r>
              <a:rPr sz="1450" spc="-65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1450" spc="-92" dirty="0">
                <a:solidFill>
                  <a:srgbClr val="000000"/>
                </a:solidFill>
                <a:latin typeface="WIDILP+DejaVu Serif"/>
                <a:cs typeface="WIDILP+DejaVu Serif"/>
              </a:rPr>
              <a:t>BY</a:t>
            </a:r>
            <a:r>
              <a:rPr sz="1450" spc="-52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67" dirty="0">
                <a:solidFill>
                  <a:srgbClr val="000000"/>
                </a:solidFill>
                <a:latin typeface="WIDILP+DejaVu Serif"/>
                <a:cs typeface="WIDILP+DejaVu Serif"/>
              </a:rPr>
              <a:t>USING</a:t>
            </a:r>
            <a:r>
              <a:rPr sz="1450" spc="-270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20" dirty="0">
                <a:solidFill>
                  <a:srgbClr val="000000"/>
                </a:solidFill>
                <a:latin typeface="WIDILP+DejaVu Serif"/>
                <a:cs typeface="WIDILP+DejaVu Serif"/>
              </a:rPr>
              <a:t>THIS</a:t>
            </a:r>
            <a:r>
              <a:rPr sz="1450" spc="-331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49" dirty="0">
                <a:solidFill>
                  <a:srgbClr val="000000"/>
                </a:solidFill>
                <a:latin typeface="WIDILP+DejaVu Serif"/>
                <a:cs typeface="WIDILP+DejaVu Serif"/>
              </a:rPr>
              <a:t>FILTER</a:t>
            </a:r>
            <a:r>
              <a:rPr sz="1450" spc="-279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19" dirty="0">
                <a:solidFill>
                  <a:srgbClr val="000000"/>
                </a:solidFill>
                <a:latin typeface="WIDILP+DejaVu Serif"/>
                <a:cs typeface="WIDILP+DejaVu Serif"/>
              </a:rPr>
              <a:t>THE</a:t>
            </a:r>
            <a:r>
              <a:rPr sz="1450" spc="-320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04" dirty="0">
                <a:solidFill>
                  <a:srgbClr val="000000"/>
                </a:solidFill>
                <a:latin typeface="WIDILP+DejaVu Serif"/>
                <a:cs typeface="WIDILP+DejaVu Serif"/>
              </a:rPr>
              <a:t>BLANK</a:t>
            </a:r>
            <a:r>
              <a:rPr sz="1450" spc="-269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27" dirty="0">
                <a:solidFill>
                  <a:srgbClr val="000000"/>
                </a:solidFill>
                <a:latin typeface="WIDILP+DejaVu Serif"/>
                <a:cs typeface="WIDILP+DejaVu Serif"/>
              </a:rPr>
              <a:t>VALUES</a:t>
            </a:r>
            <a:r>
              <a:rPr sz="1450" spc="-331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42" dirty="0">
                <a:solidFill>
                  <a:srgbClr val="000000"/>
                </a:solidFill>
                <a:latin typeface="WIDILP+DejaVu Serif"/>
                <a:cs typeface="WIDILP+DejaVu Serif"/>
              </a:rPr>
              <a:t>WERE</a:t>
            </a:r>
            <a:r>
              <a:rPr sz="1450" spc="-322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40" dirty="0">
                <a:solidFill>
                  <a:srgbClr val="000000"/>
                </a:solidFill>
                <a:latin typeface="WIDILP+DejaVu Serif"/>
                <a:cs typeface="WIDILP+DejaVu Serif"/>
              </a:rPr>
              <a:t>REMOVED.</a:t>
            </a:r>
          </a:p>
          <a:p>
            <a:pPr marL="0" marR="0">
              <a:lnSpc>
                <a:spcPts val="1658"/>
              </a:lnSpc>
              <a:spcBef>
                <a:spcPts val="89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JUWFT+DejaVu Serif"/>
                <a:cs typeface="FJUWFT+DejaVu Serif"/>
              </a:rPr>
              <a:t>R</a:t>
            </a:r>
            <a:r>
              <a:rPr sz="1400" spc="-450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1400" spc="-113" dirty="0">
                <a:solidFill>
                  <a:srgbClr val="000000"/>
                </a:solidFill>
                <a:latin typeface="FJUWFT+DejaVu Serif"/>
                <a:cs typeface="FJUWFT+DejaVu Serif"/>
              </a:rPr>
              <a:t>ESULT</a:t>
            </a:r>
            <a:r>
              <a:rPr sz="1400" spc="-478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1400" spc="-104" dirty="0">
                <a:solidFill>
                  <a:srgbClr val="000000"/>
                </a:solidFill>
                <a:latin typeface="FJUWFT+DejaVu Serif"/>
                <a:cs typeface="FJUWFT+DejaVu Serif"/>
              </a:rPr>
              <a:t>S:</a:t>
            </a:r>
            <a:r>
              <a:rPr sz="1400" spc="368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1400" spc="-94" dirty="0">
                <a:solidFill>
                  <a:srgbClr val="000000"/>
                </a:solidFill>
                <a:latin typeface="WIDILP+DejaVu Serif"/>
                <a:cs typeface="WIDILP+DejaVu Serif"/>
              </a:rPr>
              <a:t>THE</a:t>
            </a:r>
            <a:r>
              <a:rPr sz="1400" spc="-269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00" spc="-145" dirty="0">
                <a:solidFill>
                  <a:srgbClr val="000000"/>
                </a:solidFill>
                <a:latin typeface="WIDILP+DejaVu Serif"/>
                <a:cs typeface="WIDILP+DejaVu Serif"/>
              </a:rPr>
              <a:t>RESULT</a:t>
            </a:r>
            <a:r>
              <a:rPr sz="1400" spc="-253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00" spc="-67" dirty="0">
                <a:solidFill>
                  <a:srgbClr val="000000"/>
                </a:solidFill>
                <a:latin typeface="WIDILP+DejaVu Serif"/>
                <a:cs typeface="WIDILP+DejaVu Serif"/>
              </a:rPr>
              <a:t>WAS</a:t>
            </a:r>
            <a:r>
              <a:rPr sz="1400" spc="-281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00" spc="-105" dirty="0">
                <a:solidFill>
                  <a:srgbClr val="000000"/>
                </a:solidFill>
                <a:latin typeface="WIDILP+DejaVu Serif"/>
                <a:cs typeface="WIDILP+DejaVu Serif"/>
              </a:rPr>
              <a:t>CALCULATED</a:t>
            </a:r>
            <a:r>
              <a:rPr sz="1400" spc="-218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00" spc="-49" dirty="0">
                <a:solidFill>
                  <a:srgbClr val="000000"/>
                </a:solidFill>
                <a:latin typeface="WIDILP+DejaVu Serif"/>
                <a:cs typeface="WIDILP+DejaVu Serif"/>
              </a:rPr>
              <a:t>ON</a:t>
            </a:r>
            <a:r>
              <a:rPr sz="1400" spc="-322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00" spc="-94" dirty="0">
                <a:solidFill>
                  <a:srgbClr val="000000"/>
                </a:solidFill>
                <a:latin typeface="WIDILP+DejaVu Serif"/>
                <a:cs typeface="WIDILP+DejaVu Serif"/>
              </a:rPr>
              <a:t>THE</a:t>
            </a:r>
            <a:r>
              <a:rPr sz="1400" spc="-269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00" spc="-81" dirty="0">
                <a:solidFill>
                  <a:srgbClr val="000000"/>
                </a:solidFill>
                <a:latin typeface="WIDILP+DejaVu Serif"/>
                <a:cs typeface="WIDILP+DejaVu Serif"/>
              </a:rPr>
              <a:t>BASIS</a:t>
            </a:r>
            <a:r>
              <a:rPr sz="1400" spc="-281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00" spc="-49" dirty="0">
                <a:solidFill>
                  <a:srgbClr val="000000"/>
                </a:solidFill>
                <a:latin typeface="WIDILP+DejaVu Serif"/>
                <a:cs typeface="WIDILP+DejaVu Serif"/>
              </a:rPr>
              <a:t>OF</a:t>
            </a:r>
            <a:r>
              <a:rPr sz="1400" spc="-294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00" spc="-135" dirty="0">
                <a:solidFill>
                  <a:srgbClr val="000000"/>
                </a:solidFill>
                <a:latin typeface="WIDILP+DejaVu Serif"/>
                <a:cs typeface="WIDILP+DejaVu Serif"/>
              </a:rPr>
              <a:t>PERFORMANCE</a:t>
            </a:r>
            <a:r>
              <a:rPr sz="1400" spc="-267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00" spc="-49" dirty="0">
                <a:solidFill>
                  <a:srgbClr val="000000"/>
                </a:solidFill>
                <a:latin typeface="WIDILP+DejaVu Serif"/>
                <a:cs typeface="WIDILP+DejaVu Serif"/>
              </a:rPr>
              <a:t>OF</a:t>
            </a:r>
            <a:r>
              <a:rPr sz="1400" spc="-366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00" spc="-94" dirty="0">
                <a:solidFill>
                  <a:srgbClr val="000000"/>
                </a:solidFill>
                <a:latin typeface="WIDILP+DejaVu Serif"/>
                <a:cs typeface="WIDILP+DejaVu Serif"/>
              </a:rPr>
              <a:t>THE</a:t>
            </a:r>
            <a:r>
              <a:rPr sz="1400" spc="-267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00" spc="-125" dirty="0">
                <a:solidFill>
                  <a:srgbClr val="000000"/>
                </a:solidFill>
                <a:latin typeface="WIDILP+DejaVu Serif"/>
                <a:cs typeface="WIDILP+DejaVu Serif"/>
              </a:rPr>
              <a:t>EMPLOY</a:t>
            </a:r>
            <a:r>
              <a:rPr sz="1400" spc="-320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00" spc="-98" dirty="0">
                <a:solidFill>
                  <a:srgbClr val="000000"/>
                </a:solidFill>
                <a:latin typeface="WIDILP+DejaVu Serif"/>
                <a:cs typeface="WIDILP+DejaVu Serif"/>
              </a:rPr>
              <a:t>EE</a:t>
            </a:r>
          </a:p>
          <a:p>
            <a:pPr marL="0" marR="0">
              <a:lnSpc>
                <a:spcPts val="1661"/>
              </a:lnSpc>
              <a:spcBef>
                <a:spcPts val="840"/>
              </a:spcBef>
              <a:spcAft>
                <a:spcPts val="0"/>
              </a:spcAft>
            </a:pPr>
            <a:r>
              <a:rPr sz="1450" spc="-75" dirty="0">
                <a:solidFill>
                  <a:srgbClr val="000000"/>
                </a:solidFill>
                <a:latin typeface="FJUWFT+DejaVu Serif"/>
                <a:cs typeface="FJUWFT+DejaVu Serif"/>
              </a:rPr>
              <a:t>PI</a:t>
            </a:r>
            <a:r>
              <a:rPr sz="1450" spc="-436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1450" spc="-70" dirty="0">
                <a:solidFill>
                  <a:srgbClr val="000000"/>
                </a:solidFill>
                <a:latin typeface="FJUWFT+DejaVu Serif"/>
                <a:cs typeface="FJUWFT+DejaVu Serif"/>
              </a:rPr>
              <a:t>VOT</a:t>
            </a:r>
            <a:r>
              <a:rPr sz="1450" spc="-85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1450" spc="-79" dirty="0">
                <a:solidFill>
                  <a:srgbClr val="000000"/>
                </a:solidFill>
                <a:latin typeface="FJUWFT+DejaVu Serif"/>
                <a:cs typeface="FJUWFT+DejaVu Serif"/>
              </a:rPr>
              <a:t>TABLE:</a:t>
            </a:r>
            <a:r>
              <a:rPr sz="1450" spc="-119" dirty="0">
                <a:solidFill>
                  <a:srgbClr val="000000"/>
                </a:solidFill>
                <a:latin typeface="WIDILP+DejaVu Serif"/>
                <a:cs typeface="WIDILP+DejaVu Serif"/>
              </a:rPr>
              <a:t>THE</a:t>
            </a:r>
            <a:r>
              <a:rPr sz="1450" spc="-320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12" dirty="0">
                <a:solidFill>
                  <a:srgbClr val="000000"/>
                </a:solidFill>
                <a:latin typeface="WIDILP+DejaVu Serif"/>
                <a:cs typeface="WIDILP+DejaVu Serif"/>
              </a:rPr>
              <a:t>PIVOT</a:t>
            </a:r>
            <a:r>
              <a:rPr sz="1450" spc="-229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04" dirty="0">
                <a:solidFill>
                  <a:srgbClr val="000000"/>
                </a:solidFill>
                <a:latin typeface="WIDILP+DejaVu Serif"/>
                <a:cs typeface="WIDILP+DejaVu Serif"/>
              </a:rPr>
              <a:t>TABLE</a:t>
            </a:r>
            <a:r>
              <a:rPr sz="1450" spc="-395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96" dirty="0">
                <a:solidFill>
                  <a:srgbClr val="000000"/>
                </a:solidFill>
                <a:latin typeface="WIDILP+DejaVu Serif"/>
                <a:cs typeface="WIDILP+DejaVu Serif"/>
              </a:rPr>
              <a:t>WAS</a:t>
            </a:r>
            <a:r>
              <a:rPr sz="1450" spc="-331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55" dirty="0">
                <a:solidFill>
                  <a:srgbClr val="000000"/>
                </a:solidFill>
                <a:latin typeface="WIDILP+DejaVu Serif"/>
                <a:cs typeface="WIDILP+DejaVu Serif"/>
              </a:rPr>
              <a:t>DONE</a:t>
            </a:r>
            <a:r>
              <a:rPr sz="1450" spc="-320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52" dirty="0">
                <a:solidFill>
                  <a:srgbClr val="000000"/>
                </a:solidFill>
                <a:latin typeface="WIDILP+DejaVu Serif"/>
                <a:cs typeface="WIDILP+DejaVu Serif"/>
              </a:rPr>
              <a:t>USING</a:t>
            </a:r>
            <a:r>
              <a:rPr sz="1450" spc="-344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20" dirty="0">
                <a:solidFill>
                  <a:srgbClr val="000000"/>
                </a:solidFill>
                <a:latin typeface="WIDILP+DejaVu Serif"/>
                <a:cs typeface="WIDILP+DejaVu Serif"/>
              </a:rPr>
              <a:t>THE</a:t>
            </a:r>
            <a:r>
              <a:rPr sz="1450" spc="-322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39" dirty="0">
                <a:solidFill>
                  <a:srgbClr val="000000"/>
                </a:solidFill>
                <a:latin typeface="WIDILP+DejaVu Serif"/>
                <a:cs typeface="WIDILP+DejaVu Serif"/>
              </a:rPr>
              <a:t>FOLLOWING:-</a:t>
            </a:r>
          </a:p>
          <a:p>
            <a:pPr marL="0" marR="0">
              <a:lnSpc>
                <a:spcPts val="1661"/>
              </a:lnSpc>
              <a:spcBef>
                <a:spcPts val="816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VFHGKB+Wingdings"/>
                <a:cs typeface="VFHGKB+Wingdings"/>
              </a:rPr>
              <a:t>✓</a:t>
            </a:r>
            <a:r>
              <a:rPr sz="1450" spc="794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1450" spc="-90" dirty="0">
                <a:solidFill>
                  <a:srgbClr val="000000"/>
                </a:solidFill>
                <a:latin typeface="FJUWFT+DejaVu Serif"/>
                <a:cs typeface="FJUWFT+DejaVu Serif"/>
              </a:rPr>
              <a:t>FI</a:t>
            </a:r>
            <a:r>
              <a:rPr sz="1450" spc="-436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1450" spc="-82" dirty="0">
                <a:solidFill>
                  <a:srgbClr val="000000"/>
                </a:solidFill>
                <a:latin typeface="FJUWFT+DejaVu Serif"/>
                <a:cs typeface="FJUWFT+DejaVu Serif"/>
              </a:rPr>
              <a:t>LTER:</a:t>
            </a:r>
            <a:r>
              <a:rPr sz="1450" spc="-164" dirty="0">
                <a:solidFill>
                  <a:srgbClr val="000000"/>
                </a:solidFill>
                <a:latin typeface="WIDILP+DejaVu Serif"/>
                <a:cs typeface="WIDILP+DejaVu Serif"/>
              </a:rPr>
              <a:t>GENDER</a:t>
            </a:r>
            <a:r>
              <a:rPr sz="1450" spc="-279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16" dirty="0">
                <a:solidFill>
                  <a:srgbClr val="000000"/>
                </a:solidFill>
                <a:latin typeface="WIDILP+DejaVu Serif"/>
                <a:cs typeface="WIDILP+DejaVu Serif"/>
              </a:rPr>
              <a:t>CODE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6557" y="4787260"/>
            <a:ext cx="3569250" cy="249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1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VFHGKB+Wingdings"/>
                <a:cs typeface="VFHGKB+Wingdings"/>
              </a:rPr>
              <a:t>✓</a:t>
            </a:r>
            <a:r>
              <a:rPr sz="1450" spc="794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1450" spc="-66" dirty="0">
                <a:solidFill>
                  <a:srgbClr val="000000"/>
                </a:solidFill>
                <a:latin typeface="FJUWFT+DejaVu Serif"/>
                <a:cs typeface="FJUWFT+DejaVu Serif"/>
              </a:rPr>
              <a:t>COL</a:t>
            </a:r>
            <a:r>
              <a:rPr sz="1450" spc="-450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1450" spc="-169" dirty="0">
                <a:solidFill>
                  <a:srgbClr val="000000"/>
                </a:solidFill>
                <a:latin typeface="FJUWFT+DejaVu Serif"/>
                <a:cs typeface="FJUWFT+DejaVu Serif"/>
              </a:rPr>
              <a:t>UMNS:</a:t>
            </a:r>
            <a:r>
              <a:rPr sz="1450" spc="-172" dirty="0">
                <a:solidFill>
                  <a:srgbClr val="000000"/>
                </a:solidFill>
                <a:latin typeface="WIDILP+DejaVu Serif"/>
                <a:cs typeface="WIDILP+DejaVu Serif"/>
              </a:rPr>
              <a:t>PERFORMA</a:t>
            </a:r>
            <a:r>
              <a:rPr sz="1450" spc="-459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43" dirty="0">
                <a:solidFill>
                  <a:srgbClr val="000000"/>
                </a:solidFill>
                <a:latin typeface="WIDILP+DejaVu Serif"/>
                <a:cs typeface="WIDILP+DejaVu Serif"/>
              </a:rPr>
              <a:t>NCE</a:t>
            </a:r>
            <a:r>
              <a:rPr sz="1450" spc="-320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24" dirty="0">
                <a:solidFill>
                  <a:srgbClr val="000000"/>
                </a:solidFill>
                <a:latin typeface="WIDILP+DejaVu Serif"/>
                <a:cs typeface="WIDILP+DejaVu Serif"/>
              </a:rPr>
              <a:t>LEV</a:t>
            </a:r>
            <a:r>
              <a:rPr sz="1450" spc="-459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16" dirty="0">
                <a:solidFill>
                  <a:srgbClr val="000000"/>
                </a:solidFill>
                <a:latin typeface="WIDILP+DejaVu Serif"/>
                <a:cs typeface="WIDILP+DejaVu Serif"/>
              </a:rPr>
              <a:t>EL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96557" y="5101966"/>
            <a:ext cx="2476715" cy="249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1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VFHGKB+Wingdings"/>
                <a:cs typeface="VFHGKB+Wingdings"/>
              </a:rPr>
              <a:t>✓</a:t>
            </a:r>
            <a:r>
              <a:rPr sz="1450" spc="794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1450" spc="-98" dirty="0">
                <a:solidFill>
                  <a:srgbClr val="000000"/>
                </a:solidFill>
                <a:latin typeface="FJUWFT+DejaVu Serif"/>
                <a:cs typeface="FJUWFT+DejaVu Serif"/>
              </a:rPr>
              <a:t>ROWS:</a:t>
            </a:r>
            <a:r>
              <a:rPr sz="1450" spc="-166" dirty="0">
                <a:solidFill>
                  <a:srgbClr val="000000"/>
                </a:solidFill>
                <a:latin typeface="WIDILP+DejaVu Serif"/>
                <a:cs typeface="WIDILP+DejaVu Serif"/>
              </a:rPr>
              <a:t>BUSINESS</a:t>
            </a:r>
            <a:r>
              <a:rPr sz="1450" spc="-331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47" dirty="0">
                <a:solidFill>
                  <a:srgbClr val="000000"/>
                </a:solidFill>
                <a:latin typeface="WIDILP+DejaVu Serif"/>
                <a:cs typeface="WIDILP+DejaVu Serif"/>
              </a:rPr>
              <a:t>UNIT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6557" y="5426682"/>
            <a:ext cx="3504060" cy="248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5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FHGKB+Wingdings"/>
                <a:cs typeface="VFHGKB+Wingdings"/>
              </a:rPr>
              <a:t>✓</a:t>
            </a:r>
            <a:r>
              <a:rPr sz="1400" spc="84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1400" spc="-93" dirty="0">
                <a:solidFill>
                  <a:srgbClr val="000000"/>
                </a:solidFill>
                <a:latin typeface="FJUWFT+DejaVu Serif"/>
                <a:cs typeface="FJUWFT+DejaVu Serif"/>
              </a:rPr>
              <a:t>VA</a:t>
            </a:r>
            <a:r>
              <a:rPr sz="1400" spc="-407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1400" spc="-98" dirty="0">
                <a:solidFill>
                  <a:srgbClr val="000000"/>
                </a:solidFill>
                <a:latin typeface="FJUWFT+DejaVu Serif"/>
                <a:cs typeface="FJUWFT+DejaVu Serif"/>
              </a:rPr>
              <a:t>LUES:</a:t>
            </a:r>
            <a:r>
              <a:rPr sz="1400" dirty="0">
                <a:solidFill>
                  <a:srgbClr val="000000"/>
                </a:solidFill>
                <a:latin typeface="WIDILP+DejaVu Serif"/>
                <a:cs typeface="WIDILP+DejaVu Serif"/>
              </a:rPr>
              <a:t>C</a:t>
            </a:r>
            <a:r>
              <a:rPr sz="1400" spc="-540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00" spc="-136" dirty="0">
                <a:solidFill>
                  <a:srgbClr val="000000"/>
                </a:solidFill>
                <a:latin typeface="WIDILP+DejaVu Serif"/>
                <a:cs typeface="WIDILP+DejaVu Serif"/>
              </a:rPr>
              <a:t>OUNT</a:t>
            </a:r>
            <a:r>
              <a:rPr sz="1400" spc="-41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00" spc="-85" dirty="0">
                <a:solidFill>
                  <a:srgbClr val="000000"/>
                </a:solidFill>
                <a:latin typeface="WIDILP+DejaVu Serif"/>
                <a:cs typeface="WIDILP+DejaVu Serif"/>
              </a:rPr>
              <a:t>OF</a:t>
            </a:r>
            <a:r>
              <a:rPr sz="1400" spc="-291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00" spc="-121" dirty="0">
                <a:solidFill>
                  <a:srgbClr val="000000"/>
                </a:solidFill>
                <a:latin typeface="WIDILP+DejaVu Serif"/>
                <a:cs typeface="WIDILP+DejaVu Serif"/>
              </a:rPr>
              <a:t>FIRST</a:t>
            </a:r>
            <a:r>
              <a:rPr sz="1400" spc="-57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00" spc="-87" dirty="0">
                <a:solidFill>
                  <a:srgbClr val="000000"/>
                </a:solidFill>
                <a:latin typeface="WIDILP+DejaVu Serif"/>
                <a:cs typeface="WIDILP+DejaVu Serif"/>
              </a:rPr>
              <a:t>NA</a:t>
            </a:r>
            <a:r>
              <a:rPr sz="1400" spc="-479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00" spc="-140" dirty="0">
                <a:solidFill>
                  <a:srgbClr val="000000"/>
                </a:solidFill>
                <a:latin typeface="WIDILP+DejaVu Serif"/>
                <a:cs typeface="WIDILP+DejaVu Serif"/>
              </a:rPr>
              <a:t>MES.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6557" y="5750555"/>
            <a:ext cx="10629922" cy="563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1"/>
              </a:lnSpc>
              <a:spcBef>
                <a:spcPts val="0"/>
              </a:spcBef>
              <a:spcAft>
                <a:spcPts val="0"/>
              </a:spcAft>
            </a:pPr>
            <a:r>
              <a:rPr sz="1450" spc="-91" dirty="0">
                <a:solidFill>
                  <a:srgbClr val="000000"/>
                </a:solidFill>
                <a:latin typeface="FJUWFT+DejaVu Serif"/>
                <a:cs typeface="FJUWFT+DejaVu Serif"/>
              </a:rPr>
              <a:t>CHA</a:t>
            </a:r>
            <a:r>
              <a:rPr sz="1450" spc="-459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1450" spc="-96" dirty="0">
                <a:solidFill>
                  <a:srgbClr val="000000"/>
                </a:solidFill>
                <a:latin typeface="FJUWFT+DejaVu Serif"/>
                <a:cs typeface="FJUWFT+DejaVu Serif"/>
              </a:rPr>
              <a:t>RT</a:t>
            </a:r>
            <a:r>
              <a:rPr sz="1450" spc="-117" dirty="0">
                <a:solidFill>
                  <a:srgbClr val="000000"/>
                </a:solidFill>
                <a:latin typeface="WIDILP+DejaVu Serif"/>
                <a:cs typeface="WIDILP+DejaVu Serif"/>
              </a:rPr>
              <a:t>:THE</a:t>
            </a:r>
            <a:r>
              <a:rPr sz="1450" spc="-320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38" dirty="0">
                <a:solidFill>
                  <a:srgbClr val="000000"/>
                </a:solidFill>
                <a:latin typeface="WIDILP+DejaVu Serif"/>
                <a:cs typeface="WIDILP+DejaVu Serif"/>
              </a:rPr>
              <a:t>CHART</a:t>
            </a:r>
            <a:r>
              <a:rPr sz="1450" spc="-229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79" dirty="0">
                <a:solidFill>
                  <a:srgbClr val="000000"/>
                </a:solidFill>
                <a:latin typeface="WIDILP+DejaVu Serif"/>
                <a:cs typeface="WIDILP+DejaVu Serif"/>
              </a:rPr>
              <a:t>CHOOSEN</a:t>
            </a:r>
            <a:r>
              <a:rPr sz="1450" spc="-381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32" dirty="0">
                <a:solidFill>
                  <a:srgbClr val="000000"/>
                </a:solidFill>
                <a:latin typeface="WIDILP+DejaVu Serif"/>
                <a:cs typeface="WIDILP+DejaVu Serif"/>
              </a:rPr>
              <a:t>FOR</a:t>
            </a:r>
            <a:r>
              <a:rPr sz="1450" spc="-279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19" dirty="0">
                <a:solidFill>
                  <a:srgbClr val="000000"/>
                </a:solidFill>
                <a:latin typeface="WIDILP+DejaVu Serif"/>
                <a:cs typeface="WIDILP+DejaVu Serif"/>
              </a:rPr>
              <a:t>THE</a:t>
            </a:r>
            <a:r>
              <a:rPr sz="1450" spc="-395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75" dirty="0">
                <a:solidFill>
                  <a:srgbClr val="000000"/>
                </a:solidFill>
                <a:latin typeface="WIDILP+DejaVu Serif"/>
                <a:cs typeface="WIDILP+DejaVu Serif"/>
              </a:rPr>
              <a:t>ABOVE</a:t>
            </a:r>
            <a:r>
              <a:rPr sz="1450" spc="-320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38" dirty="0">
                <a:solidFill>
                  <a:srgbClr val="000000"/>
                </a:solidFill>
                <a:latin typeface="WIDILP+DejaVu Serif"/>
                <a:cs typeface="WIDILP+DejaVu Serif"/>
              </a:rPr>
              <a:t>DATA</a:t>
            </a:r>
            <a:r>
              <a:rPr sz="1450" spc="-234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62" dirty="0">
                <a:solidFill>
                  <a:srgbClr val="000000"/>
                </a:solidFill>
                <a:latin typeface="WIDILP+DejaVu Serif"/>
                <a:cs typeface="WIDILP+DejaVu Serif"/>
              </a:rPr>
              <a:t>IS</a:t>
            </a:r>
            <a:r>
              <a:rPr sz="1450" spc="-331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55" dirty="0">
                <a:solidFill>
                  <a:srgbClr val="000000"/>
                </a:solidFill>
                <a:latin typeface="WIDILP+DejaVu Serif"/>
                <a:cs typeface="WIDILP+DejaVu Serif"/>
              </a:rPr>
              <a:t>BAR</a:t>
            </a:r>
            <a:r>
              <a:rPr sz="1450" spc="-279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04" dirty="0">
                <a:solidFill>
                  <a:srgbClr val="000000"/>
                </a:solidFill>
                <a:latin typeface="WIDILP+DejaVu Serif"/>
                <a:cs typeface="WIDILP+DejaVu Serif"/>
              </a:rPr>
              <a:t>GRAPH</a:t>
            </a:r>
          </a:p>
          <a:p>
            <a:pPr marL="0" marR="0">
              <a:lnSpc>
                <a:spcPts val="1661"/>
              </a:lnSpc>
              <a:spcBef>
                <a:spcPts val="765"/>
              </a:spcBef>
              <a:spcAft>
                <a:spcPts val="0"/>
              </a:spcAft>
            </a:pPr>
            <a:r>
              <a:rPr sz="1450" spc="-92" dirty="0">
                <a:solidFill>
                  <a:srgbClr val="000000"/>
                </a:solidFill>
                <a:latin typeface="WIDILP+DejaVu Serif"/>
                <a:cs typeface="WIDILP+DejaVu Serif"/>
              </a:rPr>
              <a:t>BY</a:t>
            </a:r>
            <a:r>
              <a:rPr sz="1450" spc="-52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67" dirty="0">
                <a:solidFill>
                  <a:srgbClr val="000000"/>
                </a:solidFill>
                <a:latin typeface="WIDILP+DejaVu Serif"/>
                <a:cs typeface="WIDILP+DejaVu Serif"/>
              </a:rPr>
              <a:t>USING</a:t>
            </a:r>
            <a:r>
              <a:rPr sz="1450" spc="-270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43" dirty="0">
                <a:solidFill>
                  <a:srgbClr val="000000"/>
                </a:solidFill>
                <a:latin typeface="WIDILP+DejaVu Serif"/>
                <a:cs typeface="WIDILP+DejaVu Serif"/>
              </a:rPr>
              <a:t>TREND</a:t>
            </a:r>
            <a:r>
              <a:rPr sz="1450" spc="-274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20" dirty="0">
                <a:solidFill>
                  <a:srgbClr val="000000"/>
                </a:solidFill>
                <a:latin typeface="WIDILP+DejaVu Serif"/>
                <a:cs typeface="WIDILP+DejaVu Serif"/>
              </a:rPr>
              <a:t>LINE</a:t>
            </a:r>
            <a:r>
              <a:rPr sz="1450" spc="-320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11" dirty="0">
                <a:solidFill>
                  <a:srgbClr val="000000"/>
                </a:solidFill>
                <a:latin typeface="WIDILP+DejaVu Serif"/>
                <a:cs typeface="WIDILP+DejaVu Serif"/>
              </a:rPr>
              <a:t>,THE</a:t>
            </a:r>
            <a:r>
              <a:rPr sz="1450" spc="-320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31" dirty="0">
                <a:solidFill>
                  <a:srgbClr val="000000"/>
                </a:solidFill>
                <a:latin typeface="WIDILP+DejaVu Serif"/>
                <a:cs typeface="WIDILP+DejaVu Serif"/>
              </a:rPr>
              <a:t>LINEAR</a:t>
            </a:r>
            <a:r>
              <a:rPr sz="1450" spc="-279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21" dirty="0">
                <a:solidFill>
                  <a:srgbClr val="000000"/>
                </a:solidFill>
                <a:latin typeface="WIDILP+DejaVu Serif"/>
                <a:cs typeface="WIDILP+DejaVu Serif"/>
              </a:rPr>
              <a:t>WAS</a:t>
            </a:r>
            <a:r>
              <a:rPr sz="1450" spc="-331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34" dirty="0">
                <a:solidFill>
                  <a:srgbClr val="000000"/>
                </a:solidFill>
                <a:latin typeface="WIDILP+DejaVu Serif"/>
                <a:cs typeface="WIDILP+DejaVu Serif"/>
              </a:rPr>
              <a:t>SET</a:t>
            </a:r>
            <a:r>
              <a:rPr sz="1450" spc="-303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11" dirty="0">
                <a:solidFill>
                  <a:srgbClr val="000000"/>
                </a:solidFill>
                <a:latin typeface="WIDILP+DejaVu Serif"/>
                <a:cs typeface="WIDILP+DejaVu Serif"/>
              </a:rPr>
              <a:t>AT</a:t>
            </a:r>
            <a:r>
              <a:rPr sz="1450" spc="-303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05" dirty="0">
                <a:solidFill>
                  <a:srgbClr val="000000"/>
                </a:solidFill>
                <a:latin typeface="WIDILP+DejaVu Serif"/>
                <a:cs typeface="WIDILP+DejaVu Serif"/>
              </a:rPr>
              <a:t>VERY</a:t>
            </a:r>
            <a:r>
              <a:rPr sz="1450" spc="-37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30" dirty="0">
                <a:solidFill>
                  <a:srgbClr val="000000"/>
                </a:solidFill>
                <a:latin typeface="WIDILP+DejaVu Serif"/>
                <a:cs typeface="WIDILP+DejaVu Serif"/>
              </a:rPr>
              <a:t>HIGH</a:t>
            </a:r>
            <a:r>
              <a:rPr sz="1450" spc="-376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05" dirty="0">
                <a:solidFill>
                  <a:srgbClr val="000000"/>
                </a:solidFill>
                <a:latin typeface="WIDILP+DejaVu Serif"/>
                <a:cs typeface="WIDILP+DejaVu Serif"/>
              </a:rPr>
              <a:t>VALUE</a:t>
            </a:r>
            <a:r>
              <a:rPr sz="1450" spc="-395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97" dirty="0">
                <a:solidFill>
                  <a:srgbClr val="000000"/>
                </a:solidFill>
                <a:latin typeface="WIDILP+DejaVu Serif"/>
                <a:cs typeface="WIDILP+DejaVu Serif"/>
              </a:rPr>
              <a:t>AND</a:t>
            </a:r>
            <a:r>
              <a:rPr sz="1450" spc="-274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45" dirty="0">
                <a:solidFill>
                  <a:srgbClr val="000000"/>
                </a:solidFill>
                <a:latin typeface="WIDILP+DejaVu Serif"/>
                <a:cs typeface="WIDILP+DejaVu Serif"/>
              </a:rPr>
              <a:t>EXPONENTIAL</a:t>
            </a:r>
            <a:r>
              <a:rPr sz="1450" spc="-300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21" dirty="0">
                <a:solidFill>
                  <a:srgbClr val="000000"/>
                </a:solidFill>
                <a:latin typeface="WIDILP+DejaVu Serif"/>
                <a:cs typeface="WIDILP+DejaVu Serif"/>
              </a:rPr>
              <a:t>WAS</a:t>
            </a:r>
            <a:r>
              <a:rPr sz="1450" spc="-331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35" dirty="0">
                <a:solidFill>
                  <a:srgbClr val="000000"/>
                </a:solidFill>
                <a:latin typeface="WIDILP+DejaVu Serif"/>
                <a:cs typeface="WIDILP+DejaVu Serif"/>
              </a:rPr>
              <a:t>SET</a:t>
            </a:r>
            <a:r>
              <a:rPr sz="1450" spc="-303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99" dirty="0">
                <a:solidFill>
                  <a:srgbClr val="000000"/>
                </a:solidFill>
                <a:latin typeface="WIDILP+DejaVu Serif"/>
                <a:cs typeface="WIDILP+DejaVu Serif"/>
              </a:rPr>
              <a:t>UPAT</a:t>
            </a:r>
            <a:r>
              <a:rPr sz="1450" spc="-229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92" dirty="0">
                <a:solidFill>
                  <a:srgbClr val="000000"/>
                </a:solidFill>
                <a:latin typeface="WIDILP+DejaVu Serif"/>
                <a:cs typeface="WIDILP+DejaVu Serif"/>
              </a:rPr>
              <a:t>LOW</a:t>
            </a:r>
            <a:r>
              <a:rPr sz="1450" spc="-303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1450" spc="-140" dirty="0">
                <a:solidFill>
                  <a:srgbClr val="000000"/>
                </a:solidFill>
                <a:latin typeface="WIDILP+DejaVu Serif"/>
                <a:cs typeface="WIDILP+DejaVu Serif"/>
              </a:rPr>
              <a:t>VALUE.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323955" y="6488279"/>
            <a:ext cx="303692" cy="20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09"/>
              </a:lnSpc>
              <a:spcBef>
                <a:spcPts val="0"/>
              </a:spcBef>
              <a:spcAft>
                <a:spcPts val="0"/>
              </a:spcAft>
            </a:pPr>
            <a:r>
              <a:rPr sz="1150" dirty="0">
                <a:solidFill>
                  <a:srgbClr val="2D936B"/>
                </a:solidFill>
                <a:latin typeface="AVIHRC+Trebuchet MS"/>
                <a:cs typeface="AVIHRC+Trebuchet M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9535" y="57267"/>
            <a:ext cx="2621739" cy="74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582"/>
              </a:lnSpc>
              <a:spcBef>
                <a:spcPts val="0"/>
              </a:spcBef>
              <a:spcAft>
                <a:spcPts val="0"/>
              </a:spcAft>
            </a:pPr>
            <a:r>
              <a:rPr sz="4800" b="1" spc="-67" dirty="0">
                <a:solidFill>
                  <a:srgbClr val="000000"/>
                </a:solidFill>
                <a:latin typeface="BCSWPJ+Trebuchet MS Bold"/>
                <a:cs typeface="BCSWPJ+Trebuchet MS Bold"/>
              </a:rPr>
              <a:t>RESULTS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07560" y="764642"/>
            <a:ext cx="2806427" cy="259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4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40" dirty="0">
                <a:solidFill>
                  <a:srgbClr val="595959"/>
                </a:solidFill>
                <a:latin typeface="IHUHEL+Calibri"/>
                <a:cs typeface="IHUHEL+Calibri"/>
              </a:rPr>
              <a:t>EMPLOYEE</a:t>
            </a:r>
            <a:r>
              <a:rPr sz="1450" spc="54" dirty="0">
                <a:solidFill>
                  <a:srgbClr val="595959"/>
                </a:solidFill>
                <a:latin typeface="IHUHEL+Calibri"/>
                <a:cs typeface="IHUHEL+Calibri"/>
              </a:rPr>
              <a:t> </a:t>
            </a:r>
            <a:r>
              <a:rPr sz="1450" spc="-35" dirty="0">
                <a:solidFill>
                  <a:srgbClr val="595959"/>
                </a:solidFill>
                <a:latin typeface="IHUHEL+Calibri"/>
                <a:cs typeface="IHUHEL+Calibri"/>
              </a:rPr>
              <a:t>PERFORMANCE</a:t>
            </a:r>
            <a:r>
              <a:rPr sz="1450" spc="-26" dirty="0">
                <a:solidFill>
                  <a:srgbClr val="595959"/>
                </a:solidFill>
                <a:latin typeface="IHUHEL+Calibri"/>
                <a:cs typeface="IHUHEL+Calibri"/>
              </a:rPr>
              <a:t> </a:t>
            </a:r>
            <a:r>
              <a:rPr sz="1450" spc="-30" dirty="0">
                <a:solidFill>
                  <a:srgbClr val="595959"/>
                </a:solidFill>
                <a:latin typeface="IHUHEL+Calibri"/>
                <a:cs typeface="IHUHEL+Calibri"/>
              </a:rPr>
              <a:t>ANALYSIS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3217" y="1570998"/>
            <a:ext cx="297116" cy="17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595959"/>
                </a:solidFill>
                <a:latin typeface="IHUHEL+Calibri"/>
                <a:cs typeface="IHUHEL+Calibri"/>
              </a:rPr>
              <a:t>2.5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712960" y="2238716"/>
            <a:ext cx="396409" cy="178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1"/>
              </a:lnSpc>
              <a:spcBef>
                <a:spcPts val="0"/>
              </a:spcBef>
              <a:spcAft>
                <a:spcPts val="0"/>
              </a:spcAft>
            </a:pPr>
            <a:r>
              <a:rPr sz="900" spc="-18" dirty="0">
                <a:solidFill>
                  <a:srgbClr val="595959"/>
                </a:solidFill>
                <a:latin typeface="IHUHEL+Calibri"/>
                <a:cs typeface="IHUHEL+Calibri"/>
              </a:rPr>
              <a:t>HI</a:t>
            </a:r>
            <a:r>
              <a:rPr sz="900" spc="-131" dirty="0">
                <a:solidFill>
                  <a:srgbClr val="595959"/>
                </a:solidFill>
                <a:latin typeface="IHUHEL+Calibri"/>
                <a:cs typeface="IHUHEL+Calibri"/>
              </a:rPr>
              <a:t> </a:t>
            </a:r>
            <a:r>
              <a:rPr sz="900" spc="-21" dirty="0">
                <a:solidFill>
                  <a:srgbClr val="595959"/>
                </a:solidFill>
                <a:latin typeface="IHUHEL+Calibri"/>
                <a:cs typeface="IHUHEL+Calibri"/>
              </a:rPr>
              <a:t>GH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30212" y="2269498"/>
            <a:ext cx="210331" cy="17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595959"/>
                </a:solidFill>
                <a:latin typeface="IHUHEL+Calibri"/>
                <a:cs typeface="IHUHEL+Calibri"/>
              </a:rPr>
              <a:t>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712960" y="2820043"/>
            <a:ext cx="377873" cy="17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595959"/>
                </a:solidFill>
                <a:latin typeface="IHUHEL+Calibri"/>
                <a:cs typeface="IHUHEL+Calibri"/>
              </a:rPr>
              <a:t>LOW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3217" y="2968125"/>
            <a:ext cx="297326" cy="87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595959"/>
                </a:solidFill>
                <a:latin typeface="IHUHEL+Calibri"/>
                <a:cs typeface="IHUHEL+Calibri"/>
              </a:rPr>
              <a:t>1.5</a:t>
            </a:r>
          </a:p>
          <a:p>
            <a:pPr marL="86995" marR="0">
              <a:lnSpc>
                <a:spcPts val="1098"/>
              </a:lnSpc>
              <a:spcBef>
                <a:spcPts val="4400"/>
              </a:spcBef>
              <a:spcAft>
                <a:spcPts val="0"/>
              </a:spcAft>
            </a:pPr>
            <a:r>
              <a:rPr sz="900" dirty="0">
                <a:solidFill>
                  <a:srgbClr val="595959"/>
                </a:solidFill>
                <a:latin typeface="IHUHEL+Calibri"/>
                <a:cs typeface="IHUHEL+Calibri"/>
              </a:rPr>
              <a:t>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712960" y="3400512"/>
            <a:ext cx="577290" cy="178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1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595959"/>
                </a:solidFill>
                <a:latin typeface="IHUHEL+Calibri"/>
                <a:cs typeface="IHUHEL+Calibri"/>
              </a:rPr>
              <a:t>MEDIUM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712960" y="3981839"/>
            <a:ext cx="1043281" cy="13394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595959"/>
                </a:solidFill>
                <a:latin typeface="IHUHEL+Calibri"/>
                <a:cs typeface="IHUHEL+Calibri"/>
              </a:rPr>
              <a:t>VERY</a:t>
            </a:r>
            <a:r>
              <a:rPr sz="900" spc="36" dirty="0">
                <a:solidFill>
                  <a:srgbClr val="595959"/>
                </a:solidFill>
                <a:latin typeface="IHUHEL+Calibri"/>
                <a:cs typeface="IHUHEL+Calibri"/>
              </a:rPr>
              <a:t> </a:t>
            </a:r>
            <a:r>
              <a:rPr sz="900" dirty="0">
                <a:solidFill>
                  <a:srgbClr val="595959"/>
                </a:solidFill>
                <a:latin typeface="IHUHEL+Calibri"/>
                <a:cs typeface="IHUHEL+Calibri"/>
              </a:rPr>
              <a:t>HIGH</a:t>
            </a:r>
          </a:p>
          <a:p>
            <a:pPr marL="0" marR="0">
              <a:lnSpc>
                <a:spcPts val="1101"/>
              </a:lnSpc>
              <a:spcBef>
                <a:spcPts val="3471"/>
              </a:spcBef>
              <a:spcAft>
                <a:spcPts val="0"/>
              </a:spcAft>
            </a:pPr>
            <a:r>
              <a:rPr sz="900" dirty="0">
                <a:solidFill>
                  <a:srgbClr val="595959"/>
                </a:solidFill>
                <a:latin typeface="IHUHEL+Calibri"/>
                <a:cs typeface="IHUHEL+Calibri"/>
              </a:rPr>
              <a:t>Expon.</a:t>
            </a:r>
            <a:r>
              <a:rPr sz="900" spc="19" dirty="0">
                <a:solidFill>
                  <a:srgbClr val="595959"/>
                </a:solidFill>
                <a:latin typeface="IHUHEL+Calibri"/>
                <a:cs typeface="IHUHEL+Calibri"/>
              </a:rPr>
              <a:t> </a:t>
            </a:r>
            <a:r>
              <a:rPr sz="900" dirty="0">
                <a:solidFill>
                  <a:srgbClr val="595959"/>
                </a:solidFill>
                <a:latin typeface="IHUHEL+Calibri"/>
                <a:cs typeface="IHUHEL+Calibri"/>
              </a:rPr>
              <a:t>(LOW)</a:t>
            </a:r>
          </a:p>
          <a:p>
            <a:pPr marL="0" marR="0">
              <a:lnSpc>
                <a:spcPts val="1098"/>
              </a:lnSpc>
              <a:spcBef>
                <a:spcPts val="3425"/>
              </a:spcBef>
              <a:spcAft>
                <a:spcPts val="0"/>
              </a:spcAft>
            </a:pPr>
            <a:r>
              <a:rPr sz="900" dirty="0">
                <a:solidFill>
                  <a:srgbClr val="595959"/>
                </a:solidFill>
                <a:latin typeface="IHUHEL+Calibri"/>
                <a:cs typeface="IHUHEL+Calibri"/>
              </a:rPr>
              <a:t>Linear (VERY</a:t>
            </a:r>
            <a:r>
              <a:rPr sz="900" spc="-45" dirty="0">
                <a:solidFill>
                  <a:srgbClr val="595959"/>
                </a:solidFill>
                <a:latin typeface="IHUHEL+Calibri"/>
                <a:cs typeface="IHUHEL+Calibri"/>
              </a:rPr>
              <a:t> </a:t>
            </a:r>
            <a:r>
              <a:rPr sz="900" dirty="0">
                <a:solidFill>
                  <a:srgbClr val="595959"/>
                </a:solidFill>
                <a:latin typeface="IHUHEL+Calibri"/>
                <a:cs typeface="IHUHEL+Calibri"/>
              </a:rPr>
              <a:t>HIGH)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43217" y="4364696"/>
            <a:ext cx="297518" cy="876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1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595959"/>
                </a:solidFill>
                <a:latin typeface="IHUHEL+Calibri"/>
                <a:cs typeface="IHUHEL+Calibri"/>
              </a:rPr>
              <a:t>0.5</a:t>
            </a:r>
          </a:p>
          <a:p>
            <a:pPr marL="86995" marR="0">
              <a:lnSpc>
                <a:spcPts val="1101"/>
              </a:lnSpc>
              <a:spcBef>
                <a:spcPts val="4398"/>
              </a:spcBef>
              <a:spcAft>
                <a:spcPts val="0"/>
              </a:spcAft>
            </a:pPr>
            <a:r>
              <a:rPr sz="900" dirty="0">
                <a:solidFill>
                  <a:srgbClr val="595959"/>
                </a:solidFill>
                <a:latin typeface="IHUHEL+Calibri"/>
                <a:cs typeface="IHUHEL+Calibri"/>
              </a:rPr>
              <a:t>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73760" y="5212469"/>
            <a:ext cx="337360" cy="17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spc="11" dirty="0">
                <a:solidFill>
                  <a:srgbClr val="595959"/>
                </a:solidFill>
                <a:latin typeface="IHUHEL+Calibri"/>
                <a:cs typeface="IHUHEL+Calibri"/>
              </a:rPr>
              <a:t>BPC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579245" y="5212469"/>
            <a:ext cx="406672" cy="17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595959"/>
                </a:solidFill>
                <a:latin typeface="IHUHEL+Calibri"/>
                <a:cs typeface="IHUHEL+Calibri"/>
              </a:rPr>
              <a:t>CCDR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369566" y="5212469"/>
            <a:ext cx="311236" cy="17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spc="11" dirty="0">
                <a:solidFill>
                  <a:srgbClr val="595959"/>
                </a:solidFill>
                <a:latin typeface="IHUHEL+Calibri"/>
                <a:cs typeface="IHUHEL+Calibri"/>
              </a:rPr>
              <a:t>EW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084195" y="5212469"/>
            <a:ext cx="365592" cy="17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595959"/>
                </a:solidFill>
                <a:latin typeface="IHUHEL+Calibri"/>
                <a:cs typeface="IHUHEL+Calibri"/>
              </a:rPr>
              <a:t>MSC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842384" y="5212469"/>
            <a:ext cx="333612" cy="17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spc="14" dirty="0">
                <a:solidFill>
                  <a:srgbClr val="595959"/>
                </a:solidFill>
                <a:latin typeface="IHUHEL+Calibri"/>
                <a:cs typeface="IHUHEL+Calibri"/>
              </a:rPr>
              <a:t>NEL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619244" y="5212469"/>
            <a:ext cx="259500" cy="17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spc="-15" dirty="0">
                <a:solidFill>
                  <a:srgbClr val="595959"/>
                </a:solidFill>
                <a:latin typeface="IHUHEL+Calibri"/>
                <a:cs typeface="IHUHEL+Calibri"/>
              </a:rPr>
              <a:t>PL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330190" y="5212469"/>
            <a:ext cx="320794" cy="17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595959"/>
                </a:solidFill>
                <a:latin typeface="IHUHEL+Calibri"/>
                <a:cs typeface="IHUHEL+Calibri"/>
              </a:rPr>
              <a:t>PYZ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061329" y="5212469"/>
            <a:ext cx="341876" cy="17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spc="-13" dirty="0">
                <a:solidFill>
                  <a:srgbClr val="595959"/>
                </a:solidFill>
                <a:latin typeface="IHUHEL+Calibri"/>
                <a:cs typeface="IHUHEL+Calibri"/>
              </a:rPr>
              <a:t>SVG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806565" y="5212469"/>
            <a:ext cx="338077" cy="17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spc="14" dirty="0">
                <a:solidFill>
                  <a:srgbClr val="595959"/>
                </a:solidFill>
                <a:latin typeface="IHUHEL+Calibri"/>
                <a:cs typeface="IHUHEL+Calibri"/>
              </a:rPr>
              <a:t>TNS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1323955" y="6488279"/>
            <a:ext cx="303692" cy="20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09"/>
              </a:lnSpc>
              <a:spcBef>
                <a:spcPts val="0"/>
              </a:spcBef>
              <a:spcAft>
                <a:spcPts val="0"/>
              </a:spcAft>
            </a:pPr>
            <a:r>
              <a:rPr sz="1150" dirty="0">
                <a:solidFill>
                  <a:srgbClr val="2D936B"/>
                </a:solidFill>
                <a:latin typeface="AVIHRC+Trebuchet MS"/>
                <a:cs typeface="AVIHRC+Trebuchet MS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8267" y="25131"/>
            <a:ext cx="3453271" cy="7484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593"/>
              </a:lnSpc>
              <a:spcBef>
                <a:spcPts val="0"/>
              </a:spcBef>
              <a:spcAft>
                <a:spcPts val="0"/>
              </a:spcAft>
            </a:pPr>
            <a:r>
              <a:rPr sz="4800" spc="-410" dirty="0">
                <a:solidFill>
                  <a:srgbClr val="000000"/>
                </a:solidFill>
                <a:latin typeface="FJUWFT+DejaVu Serif"/>
                <a:cs typeface="FJUWFT+DejaVu Serif"/>
              </a:rPr>
              <a:t>concl</a:t>
            </a:r>
            <a:r>
              <a:rPr sz="4800" spc="-1725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4800" spc="-325" dirty="0">
                <a:solidFill>
                  <a:srgbClr val="000000"/>
                </a:solidFill>
                <a:latin typeface="FJUWFT+DejaVu Serif"/>
                <a:cs typeface="FJUWFT+DejaVu Serif"/>
              </a:rPr>
              <a:t>usi</a:t>
            </a:r>
            <a:r>
              <a:rPr sz="4800" spc="-1706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4800" spc="-244" dirty="0">
                <a:solidFill>
                  <a:srgbClr val="000000"/>
                </a:solidFill>
                <a:latin typeface="FJUWFT+DejaVu Serif"/>
                <a:cs typeface="FJUWFT+DejaVu Serif"/>
              </a:rPr>
              <a:t>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40" y="746458"/>
            <a:ext cx="13643589" cy="393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9"/>
              </a:lnSpc>
              <a:spcBef>
                <a:spcPts val="0"/>
              </a:spcBef>
              <a:spcAft>
                <a:spcPts val="0"/>
              </a:spcAft>
            </a:pPr>
            <a:r>
              <a:rPr sz="2400" spc="-62" dirty="0">
                <a:solidFill>
                  <a:srgbClr val="000000"/>
                </a:solidFill>
                <a:latin typeface="WIDILP+DejaVu Serif"/>
                <a:cs typeface="WIDILP+DejaVu Serif"/>
              </a:rPr>
              <a:t>In</a:t>
            </a:r>
            <a:r>
              <a:rPr sz="2400" spc="-505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38" dirty="0">
                <a:solidFill>
                  <a:srgbClr val="000000"/>
                </a:solidFill>
                <a:latin typeface="WIDILP+DejaVu Serif"/>
                <a:cs typeface="WIDILP+DejaVu Serif"/>
              </a:rPr>
              <a:t>conclusion,</a:t>
            </a:r>
            <a:r>
              <a:rPr sz="2400" spc="-323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10" dirty="0">
                <a:solidFill>
                  <a:srgbClr val="000000"/>
                </a:solidFill>
                <a:latin typeface="WIDILP+DejaVu Serif"/>
                <a:cs typeface="WIDILP+DejaVu Serif"/>
              </a:rPr>
              <a:t>the</a:t>
            </a:r>
            <a:r>
              <a:rPr sz="2400" spc="-529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31" dirty="0">
                <a:solidFill>
                  <a:srgbClr val="000000"/>
                </a:solidFill>
                <a:latin typeface="WIDILP+DejaVu Serif"/>
                <a:cs typeface="WIDILP+DejaVu Serif"/>
              </a:rPr>
              <a:t>Employee</a:t>
            </a:r>
            <a:r>
              <a:rPr sz="2400" spc="-529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79" dirty="0">
                <a:solidFill>
                  <a:srgbClr val="000000"/>
                </a:solidFill>
                <a:latin typeface="WIDILP+DejaVu Serif"/>
                <a:cs typeface="WIDILP+DejaVu Serif"/>
              </a:rPr>
              <a:t>Performance</a:t>
            </a:r>
            <a:r>
              <a:rPr sz="2400" spc="-680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167" dirty="0">
                <a:solidFill>
                  <a:srgbClr val="000000"/>
                </a:solidFill>
                <a:latin typeface="WIDILP+DejaVu Serif"/>
                <a:cs typeface="WIDILP+DejaVu Serif"/>
              </a:rPr>
              <a:t>Analysis</a:t>
            </a:r>
            <a:r>
              <a:rPr sz="2400" spc="-484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32" dirty="0">
                <a:solidFill>
                  <a:srgbClr val="000000"/>
                </a:solidFill>
                <a:latin typeface="WIDILP+DejaVu Serif"/>
                <a:cs typeface="WIDILP+DejaVu Serif"/>
              </a:rPr>
              <a:t>project</a:t>
            </a:r>
            <a:r>
              <a:rPr sz="2400" spc="-458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39" dirty="0">
                <a:solidFill>
                  <a:srgbClr val="000000"/>
                </a:solidFill>
                <a:latin typeface="WIDILP+DejaVu Serif"/>
                <a:cs typeface="WIDILP+DejaVu Serif"/>
              </a:rPr>
              <a:t>has</a:t>
            </a:r>
            <a:r>
              <a:rPr sz="2400" spc="-419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40" dirty="0">
                <a:solidFill>
                  <a:srgbClr val="000000"/>
                </a:solidFill>
                <a:latin typeface="WIDILP+DejaVu Serif"/>
                <a:cs typeface="WIDILP+DejaVu Serif"/>
              </a:rPr>
              <a:t>provided</a:t>
            </a:r>
            <a:r>
              <a:rPr sz="2400" spc="-494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23" dirty="0">
                <a:solidFill>
                  <a:srgbClr val="000000"/>
                </a:solidFill>
                <a:latin typeface="WIDILP+DejaVu Serif"/>
                <a:cs typeface="WIDILP+DejaVu Serif"/>
              </a:rPr>
              <a:t>valuable</a:t>
            </a:r>
            <a:r>
              <a:rPr sz="2400" spc="-524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28" dirty="0">
                <a:solidFill>
                  <a:srgbClr val="000000"/>
                </a:solidFill>
                <a:latin typeface="WIDILP+DejaVu Serif"/>
                <a:cs typeface="WIDILP+DejaVu Serif"/>
              </a:rPr>
              <a:t>insights</a:t>
            </a:r>
            <a:r>
              <a:rPr sz="2400" spc="-419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182" dirty="0">
                <a:solidFill>
                  <a:srgbClr val="000000"/>
                </a:solidFill>
                <a:latin typeface="WIDILP+DejaVu Serif"/>
                <a:cs typeface="WIDILP+DejaVu Serif"/>
              </a:rPr>
              <a:t>into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40" y="1300092"/>
            <a:ext cx="14290450" cy="3683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6"/>
              </a:lnSpc>
              <a:spcBef>
                <a:spcPts val="0"/>
              </a:spcBef>
              <a:spcAft>
                <a:spcPts val="0"/>
              </a:spcAft>
            </a:pPr>
            <a:r>
              <a:rPr sz="2400" spc="-211" dirty="0">
                <a:solidFill>
                  <a:srgbClr val="000000"/>
                </a:solidFill>
                <a:latin typeface="WIDILP+DejaVu Serif"/>
                <a:cs typeface="WIDILP+DejaVu Serif"/>
              </a:rPr>
              <a:t>the</a:t>
            </a:r>
            <a:r>
              <a:rPr sz="2400" spc="-530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88" dirty="0">
                <a:solidFill>
                  <a:srgbClr val="000000"/>
                </a:solidFill>
                <a:latin typeface="WIDILP+DejaVu Serif"/>
                <a:cs typeface="WIDILP+DejaVu Serif"/>
              </a:rPr>
              <a:t>strengths,</a:t>
            </a:r>
            <a:r>
              <a:rPr sz="2400" spc="-325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95" dirty="0">
                <a:solidFill>
                  <a:srgbClr val="000000"/>
                </a:solidFill>
                <a:latin typeface="WIDILP+DejaVu Serif"/>
                <a:cs typeface="WIDILP+DejaVu Serif"/>
              </a:rPr>
              <a:t>weaknesses,</a:t>
            </a:r>
            <a:r>
              <a:rPr sz="2400" spc="-325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59" dirty="0">
                <a:solidFill>
                  <a:srgbClr val="000000"/>
                </a:solidFill>
                <a:latin typeface="WIDILP+DejaVu Serif"/>
                <a:cs typeface="WIDILP+DejaVu Serif"/>
              </a:rPr>
              <a:t>opportunities,</a:t>
            </a:r>
            <a:r>
              <a:rPr sz="2400" spc="-325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41" dirty="0">
                <a:solidFill>
                  <a:srgbClr val="000000"/>
                </a:solidFill>
                <a:latin typeface="WIDILP+DejaVu Serif"/>
                <a:cs typeface="WIDILP+DejaVu Serif"/>
              </a:rPr>
              <a:t>and</a:t>
            </a:r>
            <a:r>
              <a:rPr sz="2400" spc="-496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95" dirty="0">
                <a:solidFill>
                  <a:srgbClr val="000000"/>
                </a:solidFill>
                <a:latin typeface="WIDILP+DejaVu Serif"/>
                <a:cs typeface="WIDILP+DejaVu Serif"/>
              </a:rPr>
              <a:t>threats</a:t>
            </a:r>
            <a:r>
              <a:rPr sz="2400" spc="-417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192" dirty="0">
                <a:solidFill>
                  <a:srgbClr val="000000"/>
                </a:solidFill>
                <a:latin typeface="WIDILP+DejaVu Serif"/>
                <a:cs typeface="WIDILP+DejaVu Serif"/>
              </a:rPr>
              <a:t>within</a:t>
            </a:r>
            <a:r>
              <a:rPr sz="2400" spc="-507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196" dirty="0">
                <a:solidFill>
                  <a:srgbClr val="000000"/>
                </a:solidFill>
                <a:latin typeface="WIDILP+DejaVu Serif"/>
                <a:cs typeface="WIDILP+DejaVu Serif"/>
              </a:rPr>
              <a:t>our</a:t>
            </a:r>
            <a:r>
              <a:rPr sz="2400" spc="-553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58" dirty="0">
                <a:solidFill>
                  <a:srgbClr val="000000"/>
                </a:solidFill>
                <a:latin typeface="WIDILP+DejaVu Serif"/>
                <a:cs typeface="WIDILP+DejaVu Serif"/>
              </a:rPr>
              <a:t>organization.</a:t>
            </a:r>
            <a:r>
              <a:rPr sz="2400" spc="-325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57" dirty="0">
                <a:solidFill>
                  <a:srgbClr val="000000"/>
                </a:solidFill>
                <a:latin typeface="WIDILP+DejaVu Serif"/>
                <a:cs typeface="WIDILP+DejaVu Serif"/>
              </a:rPr>
              <a:t>By</a:t>
            </a:r>
            <a:r>
              <a:rPr sz="2400" spc="-317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22" dirty="0">
                <a:solidFill>
                  <a:srgbClr val="000000"/>
                </a:solidFill>
                <a:latin typeface="WIDILP+DejaVu Serif"/>
                <a:cs typeface="WIDILP+DejaVu Serif"/>
              </a:rPr>
              <a:t>analyzing</a:t>
            </a:r>
          </a:p>
          <a:p>
            <a:pPr marL="0" marR="0">
              <a:lnSpc>
                <a:spcPts val="2796"/>
              </a:lnSpc>
              <a:spcBef>
                <a:spcPts val="1484"/>
              </a:spcBef>
              <a:spcAft>
                <a:spcPts val="0"/>
              </a:spcAft>
            </a:pPr>
            <a:r>
              <a:rPr sz="2400" spc="-245" dirty="0">
                <a:solidFill>
                  <a:srgbClr val="000000"/>
                </a:solidFill>
                <a:latin typeface="WIDILP+DejaVu Serif"/>
                <a:cs typeface="WIDILP+DejaVu Serif"/>
              </a:rPr>
              <a:t>employee</a:t>
            </a:r>
            <a:r>
              <a:rPr sz="2400" spc="-530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79" dirty="0">
                <a:solidFill>
                  <a:srgbClr val="000000"/>
                </a:solidFill>
                <a:latin typeface="WIDILP+DejaVu Serif"/>
                <a:cs typeface="WIDILP+DejaVu Serif"/>
              </a:rPr>
              <a:t>performance</a:t>
            </a:r>
            <a:r>
              <a:rPr sz="2400" spc="-530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75" dirty="0">
                <a:solidFill>
                  <a:srgbClr val="000000"/>
                </a:solidFill>
                <a:latin typeface="WIDILP+DejaVu Serif"/>
                <a:cs typeface="WIDILP+DejaVu Serif"/>
              </a:rPr>
              <a:t>data,</a:t>
            </a:r>
            <a:r>
              <a:rPr sz="2400" spc="-332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163" dirty="0">
                <a:solidFill>
                  <a:srgbClr val="000000"/>
                </a:solidFill>
                <a:latin typeface="WIDILP+DejaVu Serif"/>
                <a:cs typeface="WIDILP+DejaVu Serif"/>
              </a:rPr>
              <a:t>we</a:t>
            </a:r>
            <a:r>
              <a:rPr sz="2400" spc="-530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19" dirty="0">
                <a:solidFill>
                  <a:srgbClr val="000000"/>
                </a:solidFill>
                <a:latin typeface="WIDILP+DejaVu Serif"/>
                <a:cs typeface="WIDILP+DejaVu Serif"/>
              </a:rPr>
              <a:t>have</a:t>
            </a:r>
            <a:r>
              <a:rPr sz="2400" spc="-456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11" dirty="0">
                <a:solidFill>
                  <a:srgbClr val="000000"/>
                </a:solidFill>
                <a:latin typeface="WIDILP+DejaVu Serif"/>
                <a:cs typeface="WIDILP+DejaVu Serif"/>
              </a:rPr>
              <a:t>identified</a:t>
            </a:r>
            <a:r>
              <a:rPr sz="2400" spc="-496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91" dirty="0">
                <a:solidFill>
                  <a:srgbClr val="000000"/>
                </a:solidFill>
                <a:latin typeface="WIDILP+DejaVu Serif"/>
                <a:cs typeface="WIDILP+DejaVu Serif"/>
              </a:rPr>
              <a:t>areas</a:t>
            </a:r>
            <a:r>
              <a:rPr sz="2400" spc="-417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127" dirty="0">
                <a:solidFill>
                  <a:srgbClr val="000000"/>
                </a:solidFill>
                <a:latin typeface="WIDILP+DejaVu Serif"/>
                <a:cs typeface="WIDILP+DejaVu Serif"/>
              </a:rPr>
              <a:t>for</a:t>
            </a:r>
            <a:r>
              <a:rPr sz="2400" spc="-483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83" dirty="0">
                <a:solidFill>
                  <a:srgbClr val="000000"/>
                </a:solidFill>
                <a:latin typeface="WIDILP+DejaVu Serif"/>
                <a:cs typeface="WIDILP+DejaVu Serif"/>
              </a:rPr>
              <a:t>improvement,</a:t>
            </a:r>
            <a:r>
              <a:rPr sz="2400" spc="-325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26" dirty="0">
                <a:solidFill>
                  <a:srgbClr val="000000"/>
                </a:solidFill>
                <a:latin typeface="WIDILP+DejaVu Serif"/>
                <a:cs typeface="WIDILP+DejaVu Serif"/>
              </a:rPr>
              <a:t>optimized</a:t>
            </a:r>
            <a:r>
              <a:rPr sz="2400" spc="-496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85" dirty="0">
                <a:solidFill>
                  <a:srgbClr val="000000"/>
                </a:solidFill>
                <a:latin typeface="WIDILP+DejaVu Serif"/>
                <a:cs typeface="WIDILP+DejaVu Serif"/>
              </a:rPr>
              <a:t>performance</a:t>
            </a:r>
          </a:p>
          <a:p>
            <a:pPr marL="0" marR="0">
              <a:lnSpc>
                <a:spcPts val="2796"/>
              </a:lnSpc>
              <a:spcBef>
                <a:spcPts val="1510"/>
              </a:spcBef>
              <a:spcAft>
                <a:spcPts val="0"/>
              </a:spcAft>
            </a:pPr>
            <a:r>
              <a:rPr sz="2400" spc="-262" dirty="0">
                <a:solidFill>
                  <a:srgbClr val="000000"/>
                </a:solidFill>
                <a:latin typeface="WIDILP+DejaVu Serif"/>
                <a:cs typeface="WIDILP+DejaVu Serif"/>
              </a:rPr>
              <a:t>metrics,</a:t>
            </a:r>
            <a:r>
              <a:rPr sz="2400" spc="-325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41" dirty="0">
                <a:solidFill>
                  <a:srgbClr val="000000"/>
                </a:solidFill>
                <a:latin typeface="WIDILP+DejaVu Serif"/>
                <a:cs typeface="WIDILP+DejaVu Serif"/>
              </a:rPr>
              <a:t>and</a:t>
            </a:r>
            <a:r>
              <a:rPr sz="2400" spc="-496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43" dirty="0">
                <a:solidFill>
                  <a:srgbClr val="000000"/>
                </a:solidFill>
                <a:latin typeface="WIDILP+DejaVu Serif"/>
                <a:cs typeface="WIDILP+DejaVu Serif"/>
              </a:rPr>
              <a:t>developed</a:t>
            </a:r>
            <a:r>
              <a:rPr sz="2400" spc="-496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302" dirty="0">
                <a:solidFill>
                  <a:srgbClr val="000000"/>
                </a:solidFill>
                <a:latin typeface="WIDILP+DejaVu Serif"/>
                <a:cs typeface="WIDILP+DejaVu Serif"/>
              </a:rPr>
              <a:t>targeted</a:t>
            </a:r>
            <a:r>
              <a:rPr sz="2400" spc="-496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44" dirty="0">
                <a:solidFill>
                  <a:srgbClr val="000000"/>
                </a:solidFill>
                <a:latin typeface="WIDILP+DejaVu Serif"/>
                <a:cs typeface="WIDILP+DejaVu Serif"/>
              </a:rPr>
              <a:t>training</a:t>
            </a:r>
            <a:r>
              <a:rPr sz="2400" spc="-496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41" dirty="0">
                <a:solidFill>
                  <a:srgbClr val="000000"/>
                </a:solidFill>
                <a:latin typeface="WIDILP+DejaVu Serif"/>
                <a:cs typeface="WIDILP+DejaVu Serif"/>
              </a:rPr>
              <a:t>and</a:t>
            </a:r>
            <a:r>
              <a:rPr sz="2400" spc="-496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73" dirty="0">
                <a:solidFill>
                  <a:srgbClr val="000000"/>
                </a:solidFill>
                <a:latin typeface="WIDILP+DejaVu Serif"/>
                <a:cs typeface="WIDILP+DejaVu Serif"/>
              </a:rPr>
              <a:t>development</a:t>
            </a:r>
            <a:r>
              <a:rPr sz="2400" spc="-454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96" dirty="0">
                <a:solidFill>
                  <a:srgbClr val="000000"/>
                </a:solidFill>
                <a:latin typeface="WIDILP+DejaVu Serif"/>
                <a:cs typeface="WIDILP+DejaVu Serif"/>
              </a:rPr>
              <a:t>programs.</a:t>
            </a:r>
            <a:r>
              <a:rPr sz="2400" spc="-325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153" dirty="0">
                <a:solidFill>
                  <a:srgbClr val="000000"/>
                </a:solidFill>
                <a:latin typeface="WIDILP+DejaVu Serif"/>
                <a:cs typeface="WIDILP+DejaVu Serif"/>
              </a:rPr>
              <a:t>This</a:t>
            </a:r>
            <a:r>
              <a:rPr sz="2400" spc="-491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33" dirty="0">
                <a:solidFill>
                  <a:srgbClr val="000000"/>
                </a:solidFill>
                <a:latin typeface="WIDILP+DejaVu Serif"/>
                <a:cs typeface="WIDILP+DejaVu Serif"/>
              </a:rPr>
              <a:t>project</a:t>
            </a:r>
            <a:r>
              <a:rPr sz="2400" spc="-459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127" dirty="0">
                <a:solidFill>
                  <a:srgbClr val="000000"/>
                </a:solidFill>
                <a:latin typeface="WIDILP+DejaVu Serif"/>
                <a:cs typeface="WIDILP+DejaVu Serif"/>
              </a:rPr>
              <a:t>will</a:t>
            </a:r>
            <a:r>
              <a:rPr sz="2400" spc="-135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74" dirty="0">
                <a:solidFill>
                  <a:srgbClr val="000000"/>
                </a:solidFill>
                <a:latin typeface="WIDILP+DejaVu Serif"/>
                <a:cs typeface="WIDILP+DejaVu Serif"/>
              </a:rPr>
              <a:t>empo</a:t>
            </a:r>
            <a:r>
              <a:rPr sz="2400" spc="-1007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31" dirty="0">
                <a:solidFill>
                  <a:srgbClr val="000000"/>
                </a:solidFill>
                <a:latin typeface="WIDILP+DejaVu Serif"/>
                <a:cs typeface="WIDILP+DejaVu Serif"/>
              </a:rPr>
              <a:t>wer</a:t>
            </a:r>
          </a:p>
          <a:p>
            <a:pPr marL="0" marR="0">
              <a:lnSpc>
                <a:spcPts val="2796"/>
              </a:lnSpc>
              <a:spcBef>
                <a:spcPts val="1558"/>
              </a:spcBef>
              <a:spcAft>
                <a:spcPts val="0"/>
              </a:spcAft>
            </a:pPr>
            <a:r>
              <a:rPr sz="2400" spc="-211" dirty="0">
                <a:solidFill>
                  <a:srgbClr val="000000"/>
                </a:solidFill>
                <a:latin typeface="WIDILP+DejaVu Serif"/>
                <a:cs typeface="WIDILP+DejaVu Serif"/>
              </a:rPr>
              <a:t>the</a:t>
            </a:r>
            <a:r>
              <a:rPr sz="2400" spc="-530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51" dirty="0">
                <a:solidFill>
                  <a:srgbClr val="000000"/>
                </a:solidFill>
                <a:latin typeface="WIDILP+DejaVu Serif"/>
                <a:cs typeface="WIDILP+DejaVu Serif"/>
              </a:rPr>
              <a:t>organization</a:t>
            </a:r>
            <a:r>
              <a:rPr sz="2400" spc="-507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145" dirty="0">
                <a:solidFill>
                  <a:srgbClr val="000000"/>
                </a:solidFill>
                <a:latin typeface="WIDILP+DejaVu Serif"/>
                <a:cs typeface="WIDILP+DejaVu Serif"/>
              </a:rPr>
              <a:t>to</a:t>
            </a:r>
            <a:r>
              <a:rPr sz="2400" spc="-406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58" dirty="0">
                <a:solidFill>
                  <a:srgbClr val="000000"/>
                </a:solidFill>
                <a:latin typeface="WIDILP+DejaVu Serif"/>
                <a:cs typeface="WIDILP+DejaVu Serif"/>
              </a:rPr>
              <a:t>make</a:t>
            </a:r>
            <a:r>
              <a:rPr sz="2400" spc="-528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74" dirty="0">
                <a:solidFill>
                  <a:srgbClr val="000000"/>
                </a:solidFill>
                <a:latin typeface="WIDILP+DejaVu Serif"/>
                <a:cs typeface="WIDILP+DejaVu Serif"/>
              </a:rPr>
              <a:t>data-</a:t>
            </a:r>
            <a:r>
              <a:rPr sz="2400" spc="-774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13" dirty="0">
                <a:solidFill>
                  <a:srgbClr val="000000"/>
                </a:solidFill>
                <a:latin typeface="WIDILP+DejaVu Serif"/>
                <a:cs typeface="WIDILP+DejaVu Serif"/>
              </a:rPr>
              <a:t>driven</a:t>
            </a:r>
            <a:r>
              <a:rPr sz="2400" spc="-507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36" dirty="0">
                <a:solidFill>
                  <a:srgbClr val="000000"/>
                </a:solidFill>
                <a:latin typeface="WIDILP+DejaVu Serif"/>
                <a:cs typeface="WIDILP+DejaVu Serif"/>
              </a:rPr>
              <a:t>decisions,</a:t>
            </a:r>
            <a:r>
              <a:rPr sz="2400" spc="-325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97" dirty="0">
                <a:solidFill>
                  <a:srgbClr val="000000"/>
                </a:solidFill>
                <a:latin typeface="WIDILP+DejaVu Serif"/>
                <a:cs typeface="WIDILP+DejaVu Serif"/>
              </a:rPr>
              <a:t>enhance</a:t>
            </a:r>
            <a:r>
              <a:rPr sz="2400" spc="-533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47" dirty="0">
                <a:solidFill>
                  <a:srgbClr val="000000"/>
                </a:solidFill>
                <a:latin typeface="WIDILP+DejaVu Serif"/>
                <a:cs typeface="WIDILP+DejaVu Serif"/>
              </a:rPr>
              <a:t>employee</a:t>
            </a:r>
            <a:r>
              <a:rPr sz="2400" spc="-461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326" dirty="0">
                <a:solidFill>
                  <a:srgbClr val="000000"/>
                </a:solidFill>
                <a:latin typeface="WIDILP+DejaVu Serif"/>
                <a:cs typeface="WIDILP+DejaVu Serif"/>
              </a:rPr>
              <a:t>engagement</a:t>
            </a:r>
            <a:r>
              <a:rPr sz="2400" spc="-459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40" dirty="0">
                <a:solidFill>
                  <a:srgbClr val="000000"/>
                </a:solidFill>
                <a:latin typeface="WIDILP+DejaVu Serif"/>
                <a:cs typeface="WIDILP+DejaVu Serif"/>
              </a:rPr>
              <a:t>and</a:t>
            </a:r>
            <a:r>
              <a:rPr sz="2400" spc="-496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45" dirty="0">
                <a:solidFill>
                  <a:srgbClr val="000000"/>
                </a:solidFill>
                <a:latin typeface="WIDILP+DejaVu Serif"/>
                <a:cs typeface="WIDILP+DejaVu Serif"/>
              </a:rPr>
              <a:t>productivity,</a:t>
            </a:r>
          </a:p>
          <a:p>
            <a:pPr marL="0" marR="0">
              <a:lnSpc>
                <a:spcPts val="2799"/>
              </a:lnSpc>
              <a:spcBef>
                <a:spcPts val="1481"/>
              </a:spcBef>
              <a:spcAft>
                <a:spcPts val="0"/>
              </a:spcAft>
            </a:pPr>
            <a:r>
              <a:rPr sz="2400" spc="-240" dirty="0">
                <a:solidFill>
                  <a:srgbClr val="000000"/>
                </a:solidFill>
                <a:latin typeface="WIDILP+DejaVu Serif"/>
                <a:cs typeface="WIDILP+DejaVu Serif"/>
              </a:rPr>
              <a:t>and</a:t>
            </a:r>
            <a:r>
              <a:rPr sz="2400" spc="-494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182" dirty="0">
                <a:solidFill>
                  <a:srgbClr val="000000"/>
                </a:solidFill>
                <a:latin typeface="WIDILP+DejaVu Serif"/>
                <a:cs typeface="WIDILP+DejaVu Serif"/>
              </a:rPr>
              <a:t>drive</a:t>
            </a:r>
            <a:r>
              <a:rPr sz="2400" spc="-524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59" dirty="0">
                <a:solidFill>
                  <a:srgbClr val="000000"/>
                </a:solidFill>
                <a:latin typeface="WIDILP+DejaVu Serif"/>
                <a:cs typeface="WIDILP+DejaVu Serif"/>
              </a:rPr>
              <a:t>business</a:t>
            </a:r>
            <a:r>
              <a:rPr sz="2400" spc="-491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66" dirty="0">
                <a:solidFill>
                  <a:srgbClr val="000000"/>
                </a:solidFill>
                <a:latin typeface="WIDILP+DejaVu Serif"/>
                <a:cs typeface="WIDILP+DejaVu Serif"/>
              </a:rPr>
              <a:t>growth.</a:t>
            </a:r>
            <a:r>
              <a:rPr sz="2400" spc="-323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43" dirty="0">
                <a:solidFill>
                  <a:srgbClr val="000000"/>
                </a:solidFill>
                <a:latin typeface="WIDILP+DejaVu Serif"/>
                <a:cs typeface="WIDILP+DejaVu Serif"/>
              </a:rPr>
              <a:t>Ultimately,</a:t>
            </a:r>
            <a:r>
              <a:rPr sz="2400" spc="-323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183" dirty="0">
                <a:solidFill>
                  <a:srgbClr val="000000"/>
                </a:solidFill>
                <a:latin typeface="WIDILP+DejaVu Serif"/>
                <a:cs typeface="WIDILP+DejaVu Serif"/>
              </a:rPr>
              <a:t>this</a:t>
            </a:r>
            <a:r>
              <a:rPr sz="2400" spc="-419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43" dirty="0">
                <a:solidFill>
                  <a:srgbClr val="000000"/>
                </a:solidFill>
                <a:latin typeface="WIDILP+DejaVu Serif"/>
                <a:cs typeface="WIDILP+DejaVu Serif"/>
              </a:rPr>
              <a:t>project</a:t>
            </a:r>
            <a:r>
              <a:rPr sz="2400" spc="-458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39" dirty="0">
                <a:solidFill>
                  <a:srgbClr val="000000"/>
                </a:solidFill>
                <a:latin typeface="WIDILP+DejaVu Serif"/>
                <a:cs typeface="WIDILP+DejaVu Serif"/>
              </a:rPr>
              <a:t>has</a:t>
            </a:r>
            <a:r>
              <a:rPr sz="2400" spc="-419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08" dirty="0">
                <a:solidFill>
                  <a:srgbClr val="000000"/>
                </a:solidFill>
                <a:latin typeface="WIDILP+DejaVu Serif"/>
                <a:cs typeface="WIDILP+DejaVu Serif"/>
              </a:rPr>
              <a:t>set</a:t>
            </a:r>
            <a:r>
              <a:rPr sz="2400" spc="-527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dirty="0">
                <a:solidFill>
                  <a:srgbClr val="000000"/>
                </a:solidFill>
                <a:latin typeface="WIDILP+DejaVu Serif"/>
                <a:cs typeface="WIDILP+DejaVu Serif"/>
              </a:rPr>
              <a:t>a</a:t>
            </a:r>
            <a:r>
              <a:rPr sz="2400" spc="-469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38" dirty="0">
                <a:solidFill>
                  <a:srgbClr val="000000"/>
                </a:solidFill>
                <a:latin typeface="WIDILP+DejaVu Serif"/>
                <a:cs typeface="WIDILP+DejaVu Serif"/>
              </a:rPr>
              <a:t>new</a:t>
            </a:r>
            <a:r>
              <a:rPr sz="2400" spc="-489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97" dirty="0">
                <a:solidFill>
                  <a:srgbClr val="000000"/>
                </a:solidFill>
                <a:latin typeface="WIDILP+DejaVu Serif"/>
                <a:cs typeface="WIDILP+DejaVu Serif"/>
              </a:rPr>
              <a:t>standard</a:t>
            </a:r>
            <a:r>
              <a:rPr sz="2400" spc="-494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102" dirty="0">
                <a:solidFill>
                  <a:srgbClr val="000000"/>
                </a:solidFill>
                <a:latin typeface="WIDILP+DejaVu Serif"/>
                <a:cs typeface="WIDILP+DejaVu Serif"/>
              </a:rPr>
              <a:t>for</a:t>
            </a:r>
            <a:r>
              <a:rPr sz="2400" spc="-484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45" dirty="0">
                <a:solidFill>
                  <a:srgbClr val="000000"/>
                </a:solidFill>
                <a:latin typeface="WIDILP+DejaVu Serif"/>
                <a:cs typeface="WIDILP+DejaVu Serif"/>
              </a:rPr>
              <a:t>employee</a:t>
            </a:r>
          </a:p>
          <a:p>
            <a:pPr marL="0" marR="0">
              <a:lnSpc>
                <a:spcPts val="2796"/>
              </a:lnSpc>
              <a:spcBef>
                <a:spcPts val="1510"/>
              </a:spcBef>
              <a:spcAft>
                <a:spcPts val="0"/>
              </a:spcAft>
            </a:pPr>
            <a:r>
              <a:rPr sz="2400" spc="-285" dirty="0">
                <a:solidFill>
                  <a:srgbClr val="000000"/>
                </a:solidFill>
                <a:latin typeface="WIDILP+DejaVu Serif"/>
                <a:cs typeface="WIDILP+DejaVu Serif"/>
              </a:rPr>
              <a:t>performance</a:t>
            </a:r>
            <a:r>
              <a:rPr sz="2400" spc="-458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328" dirty="0">
                <a:solidFill>
                  <a:srgbClr val="000000"/>
                </a:solidFill>
                <a:latin typeface="WIDILP+DejaVu Serif"/>
                <a:cs typeface="WIDILP+DejaVu Serif"/>
              </a:rPr>
              <a:t>management,</a:t>
            </a:r>
            <a:r>
              <a:rPr sz="2400" spc="-325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19" dirty="0">
                <a:solidFill>
                  <a:srgbClr val="000000"/>
                </a:solidFill>
                <a:latin typeface="WIDILP+DejaVu Serif"/>
                <a:cs typeface="WIDILP+DejaVu Serif"/>
              </a:rPr>
              <a:t>positioning</a:t>
            </a:r>
            <a:r>
              <a:rPr sz="2400" spc="-496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34" dirty="0">
                <a:solidFill>
                  <a:srgbClr val="000000"/>
                </a:solidFill>
                <a:latin typeface="WIDILP+DejaVu Serif"/>
                <a:cs typeface="WIDILP+DejaVu Serif"/>
              </a:rPr>
              <a:t>the</a:t>
            </a:r>
            <a:r>
              <a:rPr sz="2400" spc="-456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51" dirty="0">
                <a:solidFill>
                  <a:srgbClr val="000000"/>
                </a:solidFill>
                <a:latin typeface="WIDILP+DejaVu Serif"/>
                <a:cs typeface="WIDILP+DejaVu Serif"/>
              </a:rPr>
              <a:t>organization</a:t>
            </a:r>
            <a:r>
              <a:rPr sz="2400" spc="-507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126" dirty="0">
                <a:solidFill>
                  <a:srgbClr val="000000"/>
                </a:solidFill>
                <a:latin typeface="WIDILP+DejaVu Serif"/>
                <a:cs typeface="WIDILP+DejaVu Serif"/>
              </a:rPr>
              <a:t>for</a:t>
            </a:r>
            <a:r>
              <a:rPr sz="2400" spc="-483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58" dirty="0">
                <a:solidFill>
                  <a:srgbClr val="000000"/>
                </a:solidFill>
                <a:latin typeface="WIDILP+DejaVu Serif"/>
                <a:cs typeface="WIDILP+DejaVu Serif"/>
              </a:rPr>
              <a:t>continued</a:t>
            </a:r>
            <a:r>
              <a:rPr sz="2400" spc="-496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36" dirty="0">
                <a:solidFill>
                  <a:srgbClr val="000000"/>
                </a:solidFill>
                <a:latin typeface="WIDILP+DejaVu Serif"/>
                <a:cs typeface="WIDILP+DejaVu Serif"/>
              </a:rPr>
              <a:t>excellence</a:t>
            </a:r>
            <a:r>
              <a:rPr sz="2400" spc="-458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41" dirty="0">
                <a:solidFill>
                  <a:srgbClr val="000000"/>
                </a:solidFill>
                <a:latin typeface="WIDILP+DejaVu Serif"/>
                <a:cs typeface="WIDILP+DejaVu Serif"/>
              </a:rPr>
              <a:t>and</a:t>
            </a:r>
          </a:p>
          <a:p>
            <a:pPr marL="0" marR="0">
              <a:lnSpc>
                <a:spcPts val="2796"/>
              </a:lnSpc>
              <a:spcBef>
                <a:spcPts val="1482"/>
              </a:spcBef>
              <a:spcAft>
                <a:spcPts val="0"/>
              </a:spcAft>
            </a:pPr>
            <a:r>
              <a:rPr sz="2400" spc="-264" dirty="0">
                <a:solidFill>
                  <a:srgbClr val="000000"/>
                </a:solidFill>
                <a:latin typeface="WIDILP+DejaVu Serif"/>
                <a:cs typeface="WIDILP+DejaVu Serif"/>
              </a:rPr>
              <a:t>competitiveness</a:t>
            </a:r>
            <a:r>
              <a:rPr sz="2400" spc="-417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50" dirty="0">
                <a:solidFill>
                  <a:srgbClr val="000000"/>
                </a:solidFill>
                <a:latin typeface="WIDILP+DejaVu Serif"/>
                <a:cs typeface="WIDILP+DejaVu Serif"/>
              </a:rPr>
              <a:t>in</a:t>
            </a:r>
            <a:r>
              <a:rPr sz="2400" spc="-534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14" dirty="0">
                <a:solidFill>
                  <a:srgbClr val="000000"/>
                </a:solidFill>
                <a:latin typeface="WIDILP+DejaVu Serif"/>
                <a:cs typeface="WIDILP+DejaVu Serif"/>
              </a:rPr>
              <a:t>the</a:t>
            </a:r>
            <a:r>
              <a:rPr sz="2400" spc="-524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58" dirty="0">
                <a:solidFill>
                  <a:srgbClr val="000000"/>
                </a:solidFill>
                <a:latin typeface="WIDILP+DejaVu Serif"/>
                <a:cs typeface="WIDILP+DejaVu Serif"/>
              </a:rPr>
              <a:t>industry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110" y="861470"/>
            <a:ext cx="4023922" cy="66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69"/>
              </a:lnSpc>
              <a:spcBef>
                <a:spcPts val="0"/>
              </a:spcBef>
              <a:spcAft>
                <a:spcPts val="0"/>
              </a:spcAft>
            </a:pPr>
            <a:r>
              <a:rPr sz="4300" b="1" spc="-26" dirty="0">
                <a:solidFill>
                  <a:srgbClr val="000000"/>
                </a:solidFill>
                <a:latin typeface="BCSWPJ+Trebuchet MS Bold"/>
                <a:cs typeface="BCSWPJ+Trebuchet MS Bold"/>
              </a:rPr>
              <a:t>PROJECT</a:t>
            </a:r>
            <a:r>
              <a:rPr sz="4300" b="1" spc="-84" dirty="0">
                <a:solidFill>
                  <a:srgbClr val="000000"/>
                </a:solidFill>
                <a:latin typeface="BCSWPJ+Trebuchet MS Bold"/>
                <a:cs typeface="BCSWPJ+Trebuchet MS Bold"/>
              </a:rPr>
              <a:t> </a:t>
            </a:r>
            <a:r>
              <a:rPr sz="4300" b="1" dirty="0">
                <a:solidFill>
                  <a:srgbClr val="000000"/>
                </a:solidFill>
                <a:latin typeface="BCSWPJ+Trebuchet MS Bold"/>
                <a:cs typeface="BCSWPJ+Trebuchet MS Bold"/>
              </a:rPr>
              <a:t>TITLE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10005" y="2193118"/>
            <a:ext cx="8998993" cy="1361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159"/>
              </a:lnSpc>
              <a:spcBef>
                <a:spcPts val="0"/>
              </a:spcBef>
              <a:spcAft>
                <a:spcPts val="0"/>
              </a:spcAft>
            </a:pPr>
            <a:r>
              <a:rPr sz="4450" spc="-364" dirty="0">
                <a:solidFill>
                  <a:srgbClr val="0F0F0F"/>
                </a:solidFill>
                <a:latin typeface="FJUWFT+DejaVu Serif"/>
                <a:cs typeface="FJUWFT+DejaVu Serif"/>
              </a:rPr>
              <a:t>Employee</a:t>
            </a:r>
            <a:r>
              <a:rPr sz="4450" spc="-1047" dirty="0">
                <a:solidFill>
                  <a:srgbClr val="0F0F0F"/>
                </a:solidFill>
                <a:latin typeface="FJUWFT+DejaVu Serif"/>
                <a:cs typeface="FJUWFT+DejaVu Serif"/>
              </a:rPr>
              <a:t> </a:t>
            </a:r>
            <a:r>
              <a:rPr sz="4450" spc="-357" dirty="0">
                <a:solidFill>
                  <a:srgbClr val="0F0F0F"/>
                </a:solidFill>
                <a:latin typeface="FJUWFT+DejaVu Serif"/>
                <a:cs typeface="FJUWFT+DejaVu Serif"/>
              </a:rPr>
              <a:t>Performance</a:t>
            </a:r>
            <a:r>
              <a:rPr sz="4450" spc="-1273" dirty="0">
                <a:solidFill>
                  <a:srgbClr val="0F0F0F"/>
                </a:solidFill>
                <a:latin typeface="FJUWFT+DejaVu Serif"/>
                <a:cs typeface="FJUWFT+DejaVu Serif"/>
              </a:rPr>
              <a:t> </a:t>
            </a:r>
            <a:r>
              <a:rPr sz="4450" dirty="0">
                <a:solidFill>
                  <a:srgbClr val="0F0F0F"/>
                </a:solidFill>
                <a:latin typeface="FJUWFT+DejaVu Serif"/>
                <a:cs typeface="FJUWFT+DejaVu Serif"/>
              </a:rPr>
              <a:t>A</a:t>
            </a:r>
            <a:r>
              <a:rPr sz="4450" spc="-1406" dirty="0">
                <a:solidFill>
                  <a:srgbClr val="0F0F0F"/>
                </a:solidFill>
                <a:latin typeface="FJUWFT+DejaVu Serif"/>
                <a:cs typeface="FJUWFT+DejaVu Serif"/>
              </a:rPr>
              <a:t> </a:t>
            </a:r>
            <a:r>
              <a:rPr sz="4450" spc="-316" dirty="0">
                <a:solidFill>
                  <a:srgbClr val="0F0F0F"/>
                </a:solidFill>
                <a:latin typeface="FJUWFT+DejaVu Serif"/>
                <a:cs typeface="FJUWFT+DejaVu Serif"/>
              </a:rPr>
              <a:t>nalysis</a:t>
            </a:r>
          </a:p>
          <a:p>
            <a:pPr marL="0" marR="0">
              <a:lnSpc>
                <a:spcPts val="5159"/>
              </a:lnSpc>
              <a:spcBef>
                <a:spcPts val="47"/>
              </a:spcBef>
              <a:spcAft>
                <a:spcPts val="0"/>
              </a:spcAft>
            </a:pPr>
            <a:r>
              <a:rPr sz="4450" spc="-315" dirty="0">
                <a:solidFill>
                  <a:srgbClr val="0F0F0F"/>
                </a:solidFill>
                <a:latin typeface="FJUWFT+DejaVu Serif"/>
                <a:cs typeface="FJUWFT+DejaVu Serif"/>
              </a:rPr>
              <a:t>using</a:t>
            </a:r>
            <a:r>
              <a:rPr sz="4450" spc="-952" dirty="0">
                <a:solidFill>
                  <a:srgbClr val="0F0F0F"/>
                </a:solidFill>
                <a:latin typeface="FJUWFT+DejaVu Serif"/>
                <a:cs typeface="FJUWFT+DejaVu Serif"/>
              </a:rPr>
              <a:t> </a:t>
            </a:r>
            <a:r>
              <a:rPr sz="4450" spc="-376" dirty="0">
                <a:solidFill>
                  <a:srgbClr val="0F0F0F"/>
                </a:solidFill>
                <a:latin typeface="FJUWFT+DejaVu Serif"/>
                <a:cs typeface="FJUWFT+DejaVu Serif"/>
              </a:rPr>
              <a:t>Excel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00155" y="6488279"/>
            <a:ext cx="227492" cy="20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09"/>
              </a:lnSpc>
              <a:spcBef>
                <a:spcPts val="0"/>
              </a:spcBef>
              <a:spcAft>
                <a:spcPts val="0"/>
              </a:spcAft>
            </a:pPr>
            <a:r>
              <a:rPr sz="1150" dirty="0">
                <a:solidFill>
                  <a:srgbClr val="2D936B"/>
                </a:solidFill>
                <a:latin typeface="AVIHRC+Trebuchet MS"/>
                <a:cs typeface="AVIHRC+Trebuchet M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110" y="477383"/>
            <a:ext cx="2482814" cy="74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582"/>
              </a:lnSpc>
              <a:spcBef>
                <a:spcPts val="0"/>
              </a:spcBef>
              <a:spcAft>
                <a:spcPts val="0"/>
              </a:spcAft>
            </a:pPr>
            <a:r>
              <a:rPr sz="4800" b="1" dirty="0">
                <a:solidFill>
                  <a:srgbClr val="000000"/>
                </a:solidFill>
                <a:latin typeface="BCSWPJ+Trebuchet MS Bold"/>
                <a:cs typeface="BCSWPJ+Trebuchet MS Bold"/>
              </a:rPr>
              <a:t>AGENDA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03119" y="1534142"/>
            <a:ext cx="5374515" cy="3434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233"/>
              </a:lnSpc>
              <a:spcBef>
                <a:spcPts val="0"/>
              </a:spcBef>
              <a:spcAft>
                <a:spcPts val="0"/>
              </a:spcAft>
            </a:pPr>
            <a:r>
              <a:rPr sz="2800" spc="-273" dirty="0">
                <a:solidFill>
                  <a:srgbClr val="0D0D0D"/>
                </a:solidFill>
                <a:latin typeface="WIDILP+DejaVu Serif"/>
                <a:cs typeface="WIDILP+DejaVu Serif"/>
              </a:rPr>
              <a:t>1.Project</a:t>
            </a:r>
            <a:r>
              <a:rPr sz="2800" spc="-518" dirty="0">
                <a:solidFill>
                  <a:srgbClr val="0D0D0D"/>
                </a:solidFill>
                <a:latin typeface="WIDILP+DejaVu Serif"/>
                <a:cs typeface="WIDILP+DejaVu Serif"/>
              </a:rPr>
              <a:t> </a:t>
            </a:r>
            <a:r>
              <a:rPr sz="2800" spc="-252" dirty="0">
                <a:solidFill>
                  <a:srgbClr val="0D0D0D"/>
                </a:solidFill>
                <a:latin typeface="WIDILP+DejaVu Serif"/>
                <a:cs typeface="WIDILP+DejaVu Serif"/>
              </a:rPr>
              <a:t>Overview</a:t>
            </a:r>
          </a:p>
          <a:p>
            <a:pPr marL="0" marR="0">
              <a:lnSpc>
                <a:spcPts val="3236"/>
              </a:lnSpc>
              <a:spcBef>
                <a:spcPts val="191"/>
              </a:spcBef>
              <a:spcAft>
                <a:spcPts val="0"/>
              </a:spcAft>
            </a:pPr>
            <a:r>
              <a:rPr sz="2800" spc="-278" dirty="0">
                <a:solidFill>
                  <a:srgbClr val="0D0D0D"/>
                </a:solidFill>
                <a:latin typeface="WIDILP+DejaVu Serif"/>
                <a:cs typeface="WIDILP+DejaVu Serif"/>
              </a:rPr>
              <a:t>2.Probl</a:t>
            </a:r>
            <a:r>
              <a:rPr sz="2800" spc="-1035" dirty="0">
                <a:solidFill>
                  <a:srgbClr val="0D0D0D"/>
                </a:solidFill>
                <a:latin typeface="WIDILP+DejaVu Serif"/>
                <a:cs typeface="WIDILP+DejaVu Serif"/>
              </a:rPr>
              <a:t> </a:t>
            </a:r>
            <a:r>
              <a:rPr sz="2800" spc="-192" dirty="0">
                <a:solidFill>
                  <a:srgbClr val="0D0D0D"/>
                </a:solidFill>
                <a:latin typeface="WIDILP+DejaVu Serif"/>
                <a:cs typeface="WIDILP+DejaVu Serif"/>
              </a:rPr>
              <a:t>em</a:t>
            </a:r>
            <a:r>
              <a:rPr sz="2800" spc="-696" dirty="0">
                <a:solidFill>
                  <a:srgbClr val="0D0D0D"/>
                </a:solidFill>
                <a:latin typeface="WIDILP+DejaVu Serif"/>
                <a:cs typeface="WIDILP+DejaVu Serif"/>
              </a:rPr>
              <a:t> </a:t>
            </a:r>
            <a:r>
              <a:rPr sz="2800" spc="-355" dirty="0">
                <a:solidFill>
                  <a:srgbClr val="0D0D0D"/>
                </a:solidFill>
                <a:latin typeface="WIDILP+DejaVu Serif"/>
                <a:cs typeface="WIDILP+DejaVu Serif"/>
              </a:rPr>
              <a:t>Statement</a:t>
            </a:r>
          </a:p>
          <a:p>
            <a:pPr marL="0" marR="0">
              <a:lnSpc>
                <a:spcPts val="3236"/>
              </a:lnSpc>
              <a:spcBef>
                <a:spcPts val="68"/>
              </a:spcBef>
              <a:spcAft>
                <a:spcPts val="0"/>
              </a:spcAft>
            </a:pPr>
            <a:r>
              <a:rPr sz="2800" spc="-254" dirty="0">
                <a:solidFill>
                  <a:srgbClr val="0D0D0D"/>
                </a:solidFill>
                <a:latin typeface="WIDILP+DejaVu Serif"/>
                <a:cs typeface="WIDILP+DejaVu Serif"/>
              </a:rPr>
              <a:t>3.End</a:t>
            </a:r>
            <a:r>
              <a:rPr sz="2800" spc="-584" dirty="0">
                <a:solidFill>
                  <a:srgbClr val="0D0D0D"/>
                </a:solidFill>
                <a:latin typeface="WIDILP+DejaVu Serif"/>
                <a:cs typeface="WIDILP+DejaVu Serif"/>
              </a:rPr>
              <a:t> </a:t>
            </a:r>
            <a:r>
              <a:rPr sz="2800" spc="-309" dirty="0">
                <a:solidFill>
                  <a:srgbClr val="0D0D0D"/>
                </a:solidFill>
                <a:latin typeface="WIDILP+DejaVu Serif"/>
                <a:cs typeface="WIDILP+DejaVu Serif"/>
              </a:rPr>
              <a:t>Users</a:t>
            </a:r>
          </a:p>
          <a:p>
            <a:pPr marL="0" marR="0">
              <a:lnSpc>
                <a:spcPts val="3236"/>
              </a:lnSpc>
              <a:spcBef>
                <a:spcPts val="193"/>
              </a:spcBef>
              <a:spcAft>
                <a:spcPts val="0"/>
              </a:spcAft>
            </a:pPr>
            <a:r>
              <a:rPr sz="2800" spc="-245" dirty="0">
                <a:solidFill>
                  <a:srgbClr val="0D0D0D"/>
                </a:solidFill>
                <a:latin typeface="WIDILP+DejaVu Serif"/>
                <a:cs typeface="WIDILP+DejaVu Serif"/>
              </a:rPr>
              <a:t>4.Our</a:t>
            </a:r>
            <a:r>
              <a:rPr sz="2800" spc="-580" dirty="0">
                <a:solidFill>
                  <a:srgbClr val="0D0D0D"/>
                </a:solidFill>
                <a:latin typeface="WIDILP+DejaVu Serif"/>
                <a:cs typeface="WIDILP+DejaVu Serif"/>
              </a:rPr>
              <a:t> </a:t>
            </a:r>
            <a:r>
              <a:rPr sz="2800" spc="-248" dirty="0">
                <a:solidFill>
                  <a:srgbClr val="0D0D0D"/>
                </a:solidFill>
                <a:latin typeface="WIDILP+DejaVu Serif"/>
                <a:cs typeface="WIDILP+DejaVu Serif"/>
              </a:rPr>
              <a:t>Solution</a:t>
            </a:r>
            <a:r>
              <a:rPr sz="2800" spc="-594" dirty="0">
                <a:solidFill>
                  <a:srgbClr val="0D0D0D"/>
                </a:solidFill>
                <a:latin typeface="WIDILP+DejaVu Serif"/>
                <a:cs typeface="WIDILP+DejaVu Serif"/>
              </a:rPr>
              <a:t> </a:t>
            </a:r>
            <a:r>
              <a:rPr sz="2800" spc="-259" dirty="0">
                <a:solidFill>
                  <a:srgbClr val="0D0D0D"/>
                </a:solidFill>
                <a:latin typeface="WIDILP+DejaVu Serif"/>
                <a:cs typeface="WIDILP+DejaVu Serif"/>
              </a:rPr>
              <a:t>and</a:t>
            </a:r>
            <a:r>
              <a:rPr sz="2800" spc="-584" dirty="0">
                <a:solidFill>
                  <a:srgbClr val="0D0D0D"/>
                </a:solidFill>
                <a:latin typeface="WIDILP+DejaVu Serif"/>
                <a:cs typeface="WIDILP+DejaVu Serif"/>
              </a:rPr>
              <a:t> </a:t>
            </a:r>
            <a:r>
              <a:rPr sz="2800" spc="-269" dirty="0">
                <a:solidFill>
                  <a:srgbClr val="0D0D0D"/>
                </a:solidFill>
                <a:latin typeface="WIDILP+DejaVu Serif"/>
                <a:cs typeface="WIDILP+DejaVu Serif"/>
              </a:rPr>
              <a:t>Proposition</a:t>
            </a:r>
          </a:p>
          <a:p>
            <a:pPr marL="0" marR="0">
              <a:lnSpc>
                <a:spcPts val="3236"/>
              </a:lnSpc>
              <a:spcBef>
                <a:spcPts val="193"/>
              </a:spcBef>
              <a:spcAft>
                <a:spcPts val="0"/>
              </a:spcAft>
            </a:pPr>
            <a:r>
              <a:rPr sz="2800" spc="-311" dirty="0">
                <a:solidFill>
                  <a:srgbClr val="0D0D0D"/>
                </a:solidFill>
                <a:latin typeface="WIDILP+DejaVu Serif"/>
                <a:cs typeface="WIDILP+DejaVu Serif"/>
              </a:rPr>
              <a:t>5.Dataset</a:t>
            </a:r>
            <a:r>
              <a:rPr sz="2800" spc="-517" dirty="0">
                <a:solidFill>
                  <a:srgbClr val="0D0D0D"/>
                </a:solidFill>
                <a:latin typeface="WIDILP+DejaVu Serif"/>
                <a:cs typeface="WIDILP+DejaVu Serif"/>
              </a:rPr>
              <a:t> </a:t>
            </a:r>
            <a:r>
              <a:rPr sz="2800" spc="-291" dirty="0">
                <a:solidFill>
                  <a:srgbClr val="0D0D0D"/>
                </a:solidFill>
                <a:latin typeface="WIDILP+DejaVu Serif"/>
                <a:cs typeface="WIDILP+DejaVu Serif"/>
              </a:rPr>
              <a:t>Descripti</a:t>
            </a:r>
            <a:r>
              <a:rPr sz="2800" spc="-963" dirty="0">
                <a:solidFill>
                  <a:srgbClr val="0D0D0D"/>
                </a:solidFill>
                <a:latin typeface="WIDILP+DejaVu Serif"/>
                <a:cs typeface="WIDILP+DejaVu Serif"/>
              </a:rPr>
              <a:t> </a:t>
            </a:r>
            <a:r>
              <a:rPr sz="2800" spc="-167" dirty="0">
                <a:solidFill>
                  <a:srgbClr val="0D0D0D"/>
                </a:solidFill>
                <a:latin typeface="WIDILP+DejaVu Serif"/>
                <a:cs typeface="WIDILP+DejaVu Serif"/>
              </a:rPr>
              <a:t>on</a:t>
            </a:r>
          </a:p>
          <a:p>
            <a:pPr marL="0" marR="0">
              <a:lnSpc>
                <a:spcPts val="3233"/>
              </a:lnSpc>
              <a:spcBef>
                <a:spcPts val="196"/>
              </a:spcBef>
              <a:spcAft>
                <a:spcPts val="0"/>
              </a:spcAft>
            </a:pPr>
            <a:r>
              <a:rPr sz="2800" spc="-274" dirty="0">
                <a:solidFill>
                  <a:srgbClr val="0D0D0D"/>
                </a:solidFill>
                <a:latin typeface="WIDILP+DejaVu Serif"/>
                <a:cs typeface="WIDILP+DejaVu Serif"/>
              </a:rPr>
              <a:t>6.Modell</a:t>
            </a:r>
            <a:r>
              <a:rPr sz="2800" spc="-963" dirty="0">
                <a:solidFill>
                  <a:srgbClr val="0D0D0D"/>
                </a:solidFill>
                <a:latin typeface="WIDILP+DejaVu Serif"/>
                <a:cs typeface="WIDILP+DejaVu Serif"/>
              </a:rPr>
              <a:t> </a:t>
            </a:r>
            <a:r>
              <a:rPr sz="2800" spc="-176" dirty="0">
                <a:solidFill>
                  <a:srgbClr val="0D0D0D"/>
                </a:solidFill>
                <a:latin typeface="WIDILP+DejaVu Serif"/>
                <a:cs typeface="WIDILP+DejaVu Serif"/>
              </a:rPr>
              <a:t>ing</a:t>
            </a:r>
            <a:r>
              <a:rPr sz="2800" spc="-733" dirty="0">
                <a:solidFill>
                  <a:srgbClr val="0D0D0D"/>
                </a:solidFill>
                <a:latin typeface="WIDILP+DejaVu Serif"/>
                <a:cs typeface="WIDILP+DejaVu Serif"/>
              </a:rPr>
              <a:t> </a:t>
            </a:r>
            <a:r>
              <a:rPr sz="2800" dirty="0">
                <a:solidFill>
                  <a:srgbClr val="0D0D0D"/>
                </a:solidFill>
                <a:latin typeface="WIDILP+DejaVu Serif"/>
                <a:cs typeface="WIDILP+DejaVu Serif"/>
              </a:rPr>
              <a:t>A</a:t>
            </a:r>
            <a:r>
              <a:rPr sz="2800" spc="-889" dirty="0">
                <a:solidFill>
                  <a:srgbClr val="0D0D0D"/>
                </a:solidFill>
                <a:latin typeface="WIDILP+DejaVu Serif"/>
                <a:cs typeface="WIDILP+DejaVu Serif"/>
              </a:rPr>
              <a:t> </a:t>
            </a:r>
            <a:r>
              <a:rPr sz="2800" spc="-326" dirty="0">
                <a:solidFill>
                  <a:srgbClr val="0D0D0D"/>
                </a:solidFill>
                <a:latin typeface="WIDILP+DejaVu Serif"/>
                <a:cs typeface="WIDILP+DejaVu Serif"/>
              </a:rPr>
              <a:t>pproach</a:t>
            </a:r>
          </a:p>
          <a:p>
            <a:pPr marL="0" marR="0">
              <a:lnSpc>
                <a:spcPts val="3233"/>
              </a:lnSpc>
              <a:spcBef>
                <a:spcPts val="146"/>
              </a:spcBef>
              <a:spcAft>
                <a:spcPts val="0"/>
              </a:spcAft>
            </a:pPr>
            <a:r>
              <a:rPr sz="2800" spc="-275" dirty="0">
                <a:solidFill>
                  <a:srgbClr val="0D0D0D"/>
                </a:solidFill>
                <a:latin typeface="WIDILP+DejaVu Serif"/>
                <a:cs typeface="WIDILP+DejaVu Serif"/>
              </a:rPr>
              <a:t>7.Results</a:t>
            </a:r>
            <a:r>
              <a:rPr sz="2800" spc="-530" dirty="0">
                <a:solidFill>
                  <a:srgbClr val="0D0D0D"/>
                </a:solidFill>
                <a:latin typeface="WIDILP+DejaVu Serif"/>
                <a:cs typeface="WIDILP+DejaVu Serif"/>
              </a:rPr>
              <a:t> </a:t>
            </a:r>
            <a:r>
              <a:rPr sz="2800" spc="-284" dirty="0">
                <a:solidFill>
                  <a:srgbClr val="0D0D0D"/>
                </a:solidFill>
                <a:latin typeface="WIDILP+DejaVu Serif"/>
                <a:cs typeface="WIDILP+DejaVu Serif"/>
              </a:rPr>
              <a:t>and</a:t>
            </a:r>
            <a:r>
              <a:rPr sz="2800" spc="-545" dirty="0">
                <a:solidFill>
                  <a:srgbClr val="0D0D0D"/>
                </a:solidFill>
                <a:latin typeface="WIDILP+DejaVu Serif"/>
                <a:cs typeface="WIDILP+DejaVu Serif"/>
              </a:rPr>
              <a:t> </a:t>
            </a:r>
            <a:r>
              <a:rPr sz="2800" spc="-254" dirty="0">
                <a:solidFill>
                  <a:srgbClr val="0D0D0D"/>
                </a:solidFill>
                <a:latin typeface="WIDILP+DejaVu Serif"/>
                <a:cs typeface="WIDILP+DejaVu Serif"/>
              </a:rPr>
              <a:t>Discussion</a:t>
            </a:r>
          </a:p>
          <a:p>
            <a:pPr marL="0" marR="0">
              <a:lnSpc>
                <a:spcPts val="3233"/>
              </a:lnSpc>
              <a:spcBef>
                <a:spcPts val="71"/>
              </a:spcBef>
              <a:spcAft>
                <a:spcPts val="0"/>
              </a:spcAft>
            </a:pPr>
            <a:r>
              <a:rPr sz="2800" spc="-265" dirty="0">
                <a:solidFill>
                  <a:srgbClr val="0D0D0D"/>
                </a:solidFill>
                <a:latin typeface="WIDILP+DejaVu Serif"/>
                <a:cs typeface="WIDILP+DejaVu Serif"/>
              </a:rPr>
              <a:t>8.Concl</a:t>
            </a:r>
            <a:r>
              <a:rPr sz="2800" spc="-1036" dirty="0">
                <a:solidFill>
                  <a:srgbClr val="0D0D0D"/>
                </a:solidFill>
                <a:latin typeface="WIDILP+DejaVu Serif"/>
                <a:cs typeface="WIDILP+DejaVu Serif"/>
              </a:rPr>
              <a:t> </a:t>
            </a:r>
            <a:r>
              <a:rPr sz="2800" spc="-256" dirty="0">
                <a:solidFill>
                  <a:srgbClr val="0D0D0D"/>
                </a:solidFill>
                <a:latin typeface="WIDILP+DejaVu Serif"/>
                <a:cs typeface="WIDILP+DejaVu Serif"/>
              </a:rPr>
              <a:t>usi</a:t>
            </a:r>
            <a:r>
              <a:rPr sz="2800" spc="-963" dirty="0">
                <a:solidFill>
                  <a:srgbClr val="0D0D0D"/>
                </a:solidFill>
                <a:latin typeface="WIDILP+DejaVu Serif"/>
                <a:cs typeface="WIDILP+DejaVu Serif"/>
              </a:rPr>
              <a:t> </a:t>
            </a:r>
            <a:r>
              <a:rPr sz="2800" spc="-168" dirty="0">
                <a:solidFill>
                  <a:srgbClr val="0D0D0D"/>
                </a:solidFill>
                <a:latin typeface="WIDILP+DejaVu Serif"/>
                <a:cs typeface="WIDILP+DejaVu Serif"/>
              </a:rPr>
              <a:t>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00155" y="6488279"/>
            <a:ext cx="227492" cy="20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09"/>
              </a:lnSpc>
              <a:spcBef>
                <a:spcPts val="0"/>
              </a:spcBef>
              <a:spcAft>
                <a:spcPts val="0"/>
              </a:spcAft>
            </a:pPr>
            <a:r>
              <a:rPr sz="1150" dirty="0">
                <a:solidFill>
                  <a:srgbClr val="2D936B"/>
                </a:solidFill>
                <a:latin typeface="AVIHRC+Trebuchet MS"/>
                <a:cs typeface="AVIHRC+Trebuchet M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17880" y="30338"/>
            <a:ext cx="5761050" cy="6696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72"/>
              </a:lnSpc>
              <a:spcBef>
                <a:spcPts val="0"/>
              </a:spcBef>
              <a:spcAft>
                <a:spcPts val="0"/>
              </a:spcAft>
            </a:pPr>
            <a:r>
              <a:rPr sz="4300" b="1" spc="-18" dirty="0">
                <a:solidFill>
                  <a:srgbClr val="000000"/>
                </a:solidFill>
                <a:latin typeface="BCSWPJ+Trebuchet MS Bold"/>
                <a:cs typeface="BCSWPJ+Trebuchet MS Bold"/>
              </a:rPr>
              <a:t>PROBLEM</a:t>
            </a:r>
            <a:r>
              <a:rPr sz="4300" b="1" spc="1469" dirty="0">
                <a:solidFill>
                  <a:srgbClr val="000000"/>
                </a:solidFill>
                <a:latin typeface="BCSWPJ+Trebuchet MS Bold"/>
                <a:cs typeface="BCSWPJ+Trebuchet MS Bold"/>
              </a:rPr>
              <a:t> </a:t>
            </a:r>
            <a:r>
              <a:rPr sz="4300" b="1" spc="-112" dirty="0">
                <a:solidFill>
                  <a:srgbClr val="000000"/>
                </a:solidFill>
                <a:latin typeface="BCSWPJ+Trebuchet MS Bold"/>
                <a:cs typeface="BCSWPJ+Trebuchet MS Bold"/>
              </a:rPr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7497" y="829313"/>
            <a:ext cx="11746099" cy="7956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60"/>
              </a:lnSpc>
              <a:spcBef>
                <a:spcPts val="0"/>
              </a:spcBef>
              <a:spcAft>
                <a:spcPts val="0"/>
              </a:spcAft>
            </a:pPr>
            <a:r>
              <a:rPr sz="2050" spc="-329" dirty="0">
                <a:solidFill>
                  <a:srgbClr val="000000"/>
                </a:solidFill>
                <a:latin typeface="FJUWFT+DejaVu Serif"/>
                <a:cs typeface="FJUWFT+DejaVu Serif"/>
              </a:rPr>
              <a:t>1.</a:t>
            </a:r>
            <a:r>
              <a:rPr sz="2050" spc="753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27" dirty="0">
                <a:solidFill>
                  <a:srgbClr val="000000"/>
                </a:solidFill>
                <a:latin typeface="FJUWFT+DejaVu Serif"/>
                <a:cs typeface="FJUWFT+DejaVu Serif"/>
              </a:rPr>
              <a:t>IDENTIFY</a:t>
            </a:r>
            <a:r>
              <a:rPr sz="2050" spc="-507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43" dirty="0">
                <a:solidFill>
                  <a:srgbClr val="000000"/>
                </a:solidFill>
                <a:latin typeface="FJUWFT+DejaVu Serif"/>
                <a:cs typeface="FJUWFT+DejaVu Serif"/>
              </a:rPr>
              <a:t>ING</a:t>
            </a:r>
            <a:r>
              <a:rPr sz="2050" spc="-48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44" dirty="0">
                <a:solidFill>
                  <a:srgbClr val="000000"/>
                </a:solidFill>
                <a:latin typeface="FJUWFT+DejaVu Serif"/>
                <a:cs typeface="FJUWFT+DejaVu Serif"/>
              </a:rPr>
              <a:t>STRENGTHS</a:t>
            </a:r>
            <a:r>
              <a:rPr sz="2050" spc="-558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16" dirty="0">
                <a:solidFill>
                  <a:srgbClr val="000000"/>
                </a:solidFill>
                <a:latin typeface="FJUWFT+DejaVu Serif"/>
                <a:cs typeface="FJUWFT+DejaVu Serif"/>
              </a:rPr>
              <a:t>AND</a:t>
            </a:r>
            <a:r>
              <a:rPr sz="2050" spc="-419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71" dirty="0">
                <a:solidFill>
                  <a:srgbClr val="000000"/>
                </a:solidFill>
                <a:latin typeface="FJUWFT+DejaVu Serif"/>
                <a:cs typeface="FJUWFT+DejaVu Serif"/>
              </a:rPr>
              <a:t>WEAK</a:t>
            </a:r>
            <a:r>
              <a:rPr sz="2050" spc="-606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225" dirty="0">
                <a:solidFill>
                  <a:srgbClr val="000000"/>
                </a:solidFill>
                <a:latin typeface="FJUWFT+DejaVu Serif"/>
                <a:cs typeface="FJUWFT+DejaVu Serif"/>
              </a:rPr>
              <a:t>NESSES:</a:t>
            </a:r>
            <a:r>
              <a:rPr sz="2050" spc="79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97" dirty="0">
                <a:solidFill>
                  <a:srgbClr val="000000"/>
                </a:solidFill>
                <a:latin typeface="FJUWFT+DejaVu Serif"/>
                <a:cs typeface="FJUWFT+DejaVu Serif"/>
              </a:rPr>
              <a:t>Understand</a:t>
            </a:r>
            <a:r>
              <a:rPr sz="2050" spc="-391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51" dirty="0">
                <a:solidFill>
                  <a:srgbClr val="000000"/>
                </a:solidFill>
                <a:latin typeface="FJUWFT+DejaVu Serif"/>
                <a:cs typeface="FJUWFT+DejaVu Serif"/>
              </a:rPr>
              <a:t>individual</a:t>
            </a:r>
            <a:r>
              <a:rPr sz="2050" spc="-108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23" dirty="0">
                <a:solidFill>
                  <a:srgbClr val="000000"/>
                </a:solidFill>
                <a:latin typeface="FJUWFT+DejaVu Serif"/>
                <a:cs typeface="FJUWFT+DejaVu Serif"/>
              </a:rPr>
              <a:t>skills</a:t>
            </a:r>
            <a:r>
              <a:rPr sz="2050" spc="-430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22" dirty="0">
                <a:solidFill>
                  <a:srgbClr val="000000"/>
                </a:solidFill>
                <a:latin typeface="FJUWFT+DejaVu Serif"/>
                <a:cs typeface="FJUWFT+DejaVu Serif"/>
              </a:rPr>
              <a:t>and</a:t>
            </a:r>
            <a:r>
              <a:rPr sz="2050" spc="-393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77" dirty="0">
                <a:solidFill>
                  <a:srgbClr val="000000"/>
                </a:solidFill>
                <a:latin typeface="FJUWFT+DejaVu Serif"/>
                <a:cs typeface="FJUWFT+DejaVu Serif"/>
              </a:rPr>
              <a:t>areas</a:t>
            </a:r>
            <a:r>
              <a:rPr sz="2050" spc="-430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14" dirty="0">
                <a:solidFill>
                  <a:srgbClr val="000000"/>
                </a:solidFill>
                <a:latin typeface="FJUWFT+DejaVu Serif"/>
                <a:cs typeface="FJUWFT+DejaVu Serif"/>
              </a:rPr>
              <a:t>for</a:t>
            </a:r>
          </a:p>
          <a:p>
            <a:pPr marL="343217" marR="0">
              <a:lnSpc>
                <a:spcPts val="2360"/>
              </a:lnSpc>
              <a:spcBef>
                <a:spcPts val="1244"/>
              </a:spcBef>
              <a:spcAft>
                <a:spcPts val="0"/>
              </a:spcAft>
            </a:pPr>
            <a:r>
              <a:rPr sz="2050" dirty="0">
                <a:solidFill>
                  <a:srgbClr val="000000"/>
                </a:solidFill>
                <a:latin typeface="FJUWFT+DejaVu Serif"/>
                <a:cs typeface="FJUWFT+DejaVu Serif"/>
              </a:rPr>
              <a:t>i</a:t>
            </a:r>
            <a:r>
              <a:rPr sz="2050" spc="-782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61" dirty="0">
                <a:solidFill>
                  <a:srgbClr val="000000"/>
                </a:solidFill>
                <a:latin typeface="FJUWFT+DejaVu Serif"/>
                <a:cs typeface="FJUWFT+DejaVu Serif"/>
              </a:rPr>
              <a:t>mpr</a:t>
            </a:r>
            <a:r>
              <a:rPr sz="2050" spc="-731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213" dirty="0">
                <a:solidFill>
                  <a:srgbClr val="000000"/>
                </a:solidFill>
                <a:latin typeface="FJUWFT+DejaVu Serif"/>
                <a:cs typeface="FJUWFT+DejaVu Serif"/>
              </a:rPr>
              <a:t>ovement.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7497" y="1745110"/>
            <a:ext cx="11604027" cy="4490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60"/>
              </a:lnSpc>
              <a:spcBef>
                <a:spcPts val="0"/>
              </a:spcBef>
              <a:spcAft>
                <a:spcPts val="0"/>
              </a:spcAft>
            </a:pPr>
            <a:r>
              <a:rPr sz="2050" spc="-329" dirty="0">
                <a:solidFill>
                  <a:srgbClr val="000000"/>
                </a:solidFill>
                <a:latin typeface="FJUWFT+DejaVu Serif"/>
                <a:cs typeface="FJUWFT+DejaVu Serif"/>
              </a:rPr>
              <a:t>2.</a:t>
            </a:r>
            <a:r>
              <a:rPr sz="2050" spc="753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27" dirty="0">
                <a:solidFill>
                  <a:srgbClr val="000000"/>
                </a:solidFill>
                <a:latin typeface="FJUWFT+DejaVu Serif"/>
                <a:cs typeface="FJUWFT+DejaVu Serif"/>
              </a:rPr>
              <a:t>SETTING</a:t>
            </a:r>
            <a:r>
              <a:rPr sz="2050" spc="-264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47" dirty="0">
                <a:solidFill>
                  <a:srgbClr val="000000"/>
                </a:solidFill>
                <a:latin typeface="FJUWFT+DejaVu Serif"/>
                <a:cs typeface="FJUWFT+DejaVu Serif"/>
              </a:rPr>
              <a:t>GOALS</a:t>
            </a:r>
            <a:r>
              <a:rPr sz="2050" spc="-558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16" dirty="0">
                <a:solidFill>
                  <a:srgbClr val="000000"/>
                </a:solidFill>
                <a:latin typeface="FJUWFT+DejaVu Serif"/>
                <a:cs typeface="FJUWFT+DejaVu Serif"/>
              </a:rPr>
              <a:t>AND</a:t>
            </a:r>
            <a:r>
              <a:rPr sz="2050" spc="-347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43" dirty="0">
                <a:solidFill>
                  <a:srgbClr val="000000"/>
                </a:solidFill>
                <a:latin typeface="FJUWFT+DejaVu Serif"/>
                <a:cs typeface="FJUWFT+DejaVu Serif"/>
              </a:rPr>
              <a:t>EXPECTATIONS:</a:t>
            </a:r>
            <a:r>
              <a:rPr sz="2050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69" dirty="0">
                <a:solidFill>
                  <a:srgbClr val="000000"/>
                </a:solidFill>
                <a:latin typeface="FJUWFT+DejaVu Serif"/>
                <a:cs typeface="FJUWFT+DejaVu Serif"/>
              </a:rPr>
              <a:t>Establish</a:t>
            </a:r>
            <a:r>
              <a:rPr sz="2050" spc="-324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88" dirty="0">
                <a:solidFill>
                  <a:srgbClr val="000000"/>
                </a:solidFill>
                <a:latin typeface="FJUWFT+DejaVu Serif"/>
                <a:cs typeface="FJUWFT+DejaVu Serif"/>
              </a:rPr>
              <a:t>clear</a:t>
            </a:r>
            <a:r>
              <a:rPr sz="2050" spc="-283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74" dirty="0">
                <a:solidFill>
                  <a:srgbClr val="000000"/>
                </a:solidFill>
                <a:latin typeface="FJUWFT+DejaVu Serif"/>
                <a:cs typeface="FJUWFT+DejaVu Serif"/>
              </a:rPr>
              <a:t>objectives</a:t>
            </a:r>
            <a:r>
              <a:rPr sz="2050" spc="-430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47" dirty="0">
                <a:solidFill>
                  <a:srgbClr val="000000"/>
                </a:solidFill>
                <a:latin typeface="FJUWFT+DejaVu Serif"/>
                <a:cs typeface="FJUWFT+DejaVu Serif"/>
              </a:rPr>
              <a:t>and</a:t>
            </a:r>
            <a:r>
              <a:rPr sz="2050" spc="-318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97" dirty="0">
                <a:solidFill>
                  <a:srgbClr val="000000"/>
                </a:solidFill>
                <a:latin typeface="FJUWFT+DejaVu Serif"/>
                <a:cs typeface="FJUWFT+DejaVu Serif"/>
              </a:rPr>
              <a:t>targets.</a:t>
            </a:r>
          </a:p>
          <a:p>
            <a:pPr marL="0" marR="0">
              <a:lnSpc>
                <a:spcPts val="2360"/>
              </a:lnSpc>
              <a:spcBef>
                <a:spcPts val="1244"/>
              </a:spcBef>
              <a:spcAft>
                <a:spcPts val="0"/>
              </a:spcAft>
            </a:pPr>
            <a:r>
              <a:rPr sz="2050" spc="-329" dirty="0">
                <a:solidFill>
                  <a:srgbClr val="000000"/>
                </a:solidFill>
                <a:latin typeface="FJUWFT+DejaVu Serif"/>
                <a:cs typeface="FJUWFT+DejaVu Serif"/>
              </a:rPr>
              <a:t>3.</a:t>
            </a:r>
            <a:r>
              <a:rPr sz="2050" spc="753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37" dirty="0">
                <a:solidFill>
                  <a:srgbClr val="000000"/>
                </a:solidFill>
                <a:latin typeface="FJUWFT+DejaVu Serif"/>
                <a:cs typeface="FJUWFT+DejaVu Serif"/>
              </a:rPr>
              <a:t>EVALUATING</a:t>
            </a:r>
            <a:r>
              <a:rPr sz="2050" spc="-264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dirty="0">
                <a:solidFill>
                  <a:srgbClr val="000000"/>
                </a:solidFill>
                <a:latin typeface="FJUWFT+DejaVu Serif"/>
                <a:cs typeface="FJUWFT+DejaVu Serif"/>
              </a:rPr>
              <a:t>J</a:t>
            </a:r>
            <a:r>
              <a:rPr sz="2050" spc="-425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90" dirty="0">
                <a:solidFill>
                  <a:srgbClr val="000000"/>
                </a:solidFill>
                <a:latin typeface="FJUWFT+DejaVu Serif"/>
                <a:cs typeface="FJUWFT+DejaVu Serif"/>
              </a:rPr>
              <a:t>OB</a:t>
            </a:r>
            <a:r>
              <a:rPr sz="2050" spc="-285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13" dirty="0">
                <a:solidFill>
                  <a:srgbClr val="000000"/>
                </a:solidFill>
                <a:latin typeface="FJUWFT+DejaVu Serif"/>
                <a:cs typeface="FJUWFT+DejaVu Serif"/>
              </a:rPr>
              <a:t>FIT:</a:t>
            </a:r>
            <a:r>
              <a:rPr sz="2050" spc="-31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88" dirty="0">
                <a:solidFill>
                  <a:srgbClr val="000000"/>
                </a:solidFill>
                <a:latin typeface="FJUWFT+DejaVu Serif"/>
                <a:cs typeface="FJUWFT+DejaVu Serif"/>
              </a:rPr>
              <a:t>Determine</a:t>
            </a:r>
            <a:r>
              <a:rPr sz="2050" spc="-517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29" dirty="0">
                <a:solidFill>
                  <a:srgbClr val="000000"/>
                </a:solidFill>
                <a:latin typeface="FJUWFT+DejaVu Serif"/>
                <a:cs typeface="FJUWFT+DejaVu Serif"/>
              </a:rPr>
              <a:t>if</a:t>
            </a:r>
            <a:r>
              <a:rPr sz="2050" spc="-285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213" dirty="0">
                <a:solidFill>
                  <a:srgbClr val="000000"/>
                </a:solidFill>
                <a:latin typeface="FJUWFT+DejaVu Serif"/>
                <a:cs typeface="FJUWFT+DejaVu Serif"/>
              </a:rPr>
              <a:t>employees</a:t>
            </a:r>
            <a:r>
              <a:rPr sz="2050" spc="-430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34" dirty="0">
                <a:solidFill>
                  <a:srgbClr val="000000"/>
                </a:solidFill>
                <a:latin typeface="FJUWFT+DejaVu Serif"/>
                <a:cs typeface="FJUWFT+DejaVu Serif"/>
              </a:rPr>
              <a:t>are</a:t>
            </a:r>
            <a:r>
              <a:rPr sz="2050" spc="-442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82" dirty="0">
                <a:solidFill>
                  <a:srgbClr val="000000"/>
                </a:solidFill>
                <a:latin typeface="FJUWFT+DejaVu Serif"/>
                <a:cs typeface="FJUWFT+DejaVu Serif"/>
              </a:rPr>
              <a:t>suited</a:t>
            </a:r>
            <a:r>
              <a:rPr sz="2050" spc="-316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15" dirty="0">
                <a:solidFill>
                  <a:srgbClr val="000000"/>
                </a:solidFill>
                <a:latin typeface="FJUWFT+DejaVu Serif"/>
                <a:cs typeface="FJUWFT+DejaVu Serif"/>
              </a:rPr>
              <a:t>for</a:t>
            </a:r>
            <a:r>
              <a:rPr sz="2050" spc="-283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58" dirty="0">
                <a:solidFill>
                  <a:srgbClr val="000000"/>
                </a:solidFill>
                <a:latin typeface="FJUWFT+DejaVu Serif"/>
                <a:cs typeface="FJUWFT+DejaVu Serif"/>
              </a:rPr>
              <a:t>their</a:t>
            </a:r>
            <a:r>
              <a:rPr sz="2050" spc="-283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81" dirty="0">
                <a:solidFill>
                  <a:srgbClr val="000000"/>
                </a:solidFill>
                <a:latin typeface="FJUWFT+DejaVu Serif"/>
                <a:cs typeface="FJUWFT+DejaVu Serif"/>
              </a:rPr>
              <a:t>roles.</a:t>
            </a:r>
          </a:p>
          <a:p>
            <a:pPr marL="0" marR="0">
              <a:lnSpc>
                <a:spcPts val="2360"/>
              </a:lnSpc>
              <a:spcBef>
                <a:spcPts val="1244"/>
              </a:spcBef>
              <a:spcAft>
                <a:spcPts val="0"/>
              </a:spcAft>
            </a:pPr>
            <a:r>
              <a:rPr sz="2050" spc="-329" dirty="0">
                <a:solidFill>
                  <a:srgbClr val="000000"/>
                </a:solidFill>
                <a:latin typeface="FJUWFT+DejaVu Serif"/>
                <a:cs typeface="FJUWFT+DejaVu Serif"/>
              </a:rPr>
              <a:t>4.</a:t>
            </a:r>
            <a:r>
              <a:rPr sz="2050" spc="1253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39" dirty="0">
                <a:solidFill>
                  <a:srgbClr val="000000"/>
                </a:solidFill>
                <a:latin typeface="FJUWFT+DejaVu Serif"/>
                <a:cs typeface="FJUWFT+DejaVu Serif"/>
              </a:rPr>
              <a:t>DEVELOPMENT</a:t>
            </a:r>
            <a:r>
              <a:rPr sz="2050" spc="-369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16" dirty="0">
                <a:solidFill>
                  <a:srgbClr val="000000"/>
                </a:solidFill>
                <a:latin typeface="FJUWFT+DejaVu Serif"/>
                <a:cs typeface="FJUWFT+DejaVu Serif"/>
              </a:rPr>
              <a:t>AND</a:t>
            </a:r>
            <a:r>
              <a:rPr sz="2050" spc="-347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95" dirty="0">
                <a:solidFill>
                  <a:srgbClr val="000000"/>
                </a:solidFill>
                <a:latin typeface="FJUWFT+DejaVu Serif"/>
                <a:cs typeface="FJUWFT+DejaVu Serif"/>
              </a:rPr>
              <a:t>GROWTH:</a:t>
            </a:r>
            <a:r>
              <a:rPr sz="2050" spc="-128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55" dirty="0">
                <a:solidFill>
                  <a:srgbClr val="000000"/>
                </a:solidFill>
                <a:latin typeface="FJUWFT+DejaVu Serif"/>
                <a:cs typeface="FJUWFT+DejaVu Serif"/>
              </a:rPr>
              <a:t>Create</a:t>
            </a:r>
            <a:r>
              <a:rPr sz="2050" spc="-515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32" dirty="0">
                <a:solidFill>
                  <a:srgbClr val="000000"/>
                </a:solidFill>
                <a:latin typeface="FJUWFT+DejaVu Serif"/>
                <a:cs typeface="FJUWFT+DejaVu Serif"/>
              </a:rPr>
              <a:t>training</a:t>
            </a:r>
            <a:r>
              <a:rPr sz="2050" spc="-467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52" dirty="0">
                <a:solidFill>
                  <a:srgbClr val="000000"/>
                </a:solidFill>
                <a:latin typeface="FJUWFT+DejaVu Serif"/>
                <a:cs typeface="FJUWFT+DejaVu Serif"/>
              </a:rPr>
              <a:t>plans</a:t>
            </a:r>
            <a:r>
              <a:rPr sz="2050" spc="-432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47" dirty="0">
                <a:solidFill>
                  <a:srgbClr val="000000"/>
                </a:solidFill>
                <a:latin typeface="FJUWFT+DejaVu Serif"/>
                <a:cs typeface="FJUWFT+DejaVu Serif"/>
              </a:rPr>
              <a:t>and</a:t>
            </a:r>
            <a:r>
              <a:rPr sz="2050" spc="-318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72" dirty="0">
                <a:solidFill>
                  <a:srgbClr val="000000"/>
                </a:solidFill>
                <a:latin typeface="FJUWFT+DejaVu Serif"/>
                <a:cs typeface="FJUWFT+DejaVu Serif"/>
              </a:rPr>
              <a:t>opportunities</a:t>
            </a:r>
            <a:r>
              <a:rPr sz="2050" spc="-430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15" dirty="0">
                <a:solidFill>
                  <a:srgbClr val="000000"/>
                </a:solidFill>
                <a:latin typeface="FJUWFT+DejaVu Serif"/>
                <a:cs typeface="FJUWFT+DejaVu Serif"/>
              </a:rPr>
              <a:t>for</a:t>
            </a:r>
            <a:r>
              <a:rPr sz="2050" spc="-283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214" dirty="0">
                <a:solidFill>
                  <a:srgbClr val="000000"/>
                </a:solidFill>
                <a:latin typeface="FJUWFT+DejaVu Serif"/>
                <a:cs typeface="FJUWFT+DejaVu Serif"/>
              </a:rPr>
              <a:t>advancement.</a:t>
            </a:r>
          </a:p>
          <a:p>
            <a:pPr marL="0" marR="0">
              <a:lnSpc>
                <a:spcPts val="2360"/>
              </a:lnSpc>
              <a:spcBef>
                <a:spcPts val="1243"/>
              </a:spcBef>
              <a:spcAft>
                <a:spcPts val="0"/>
              </a:spcAft>
            </a:pPr>
            <a:r>
              <a:rPr sz="2050" spc="-329" dirty="0">
                <a:solidFill>
                  <a:srgbClr val="000000"/>
                </a:solidFill>
                <a:latin typeface="FJUWFT+DejaVu Serif"/>
                <a:cs typeface="FJUWFT+DejaVu Serif"/>
              </a:rPr>
              <a:t>5.</a:t>
            </a:r>
            <a:r>
              <a:rPr sz="2050" spc="1253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39" dirty="0">
                <a:solidFill>
                  <a:srgbClr val="000000"/>
                </a:solidFill>
                <a:latin typeface="FJUWFT+DejaVu Serif"/>
                <a:cs typeface="FJUWFT+DejaVu Serif"/>
              </a:rPr>
              <a:t>PERFORMANCE</a:t>
            </a:r>
            <a:r>
              <a:rPr sz="2050" spc="-275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15" dirty="0">
                <a:solidFill>
                  <a:srgbClr val="000000"/>
                </a:solidFill>
                <a:latin typeface="FJUWFT+DejaVu Serif"/>
                <a:cs typeface="FJUWFT+DejaVu Serif"/>
              </a:rPr>
              <a:t>IMPROV</a:t>
            </a:r>
            <a:r>
              <a:rPr sz="2050" spc="-634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75" dirty="0">
                <a:solidFill>
                  <a:srgbClr val="000000"/>
                </a:solidFill>
                <a:latin typeface="FJUWFT+DejaVu Serif"/>
                <a:cs typeface="FJUWFT+DejaVu Serif"/>
              </a:rPr>
              <a:t>EMENT:</a:t>
            </a:r>
            <a:r>
              <a:rPr sz="2050" spc="-292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71" dirty="0">
                <a:solidFill>
                  <a:srgbClr val="000000"/>
                </a:solidFill>
                <a:latin typeface="FJUWFT+DejaVu Serif"/>
                <a:cs typeface="FJUWFT+DejaVu Serif"/>
              </a:rPr>
              <a:t>Address</a:t>
            </a:r>
            <a:r>
              <a:rPr sz="2050" spc="-430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89" dirty="0">
                <a:solidFill>
                  <a:srgbClr val="000000"/>
                </a:solidFill>
                <a:latin typeface="FJUWFT+DejaVu Serif"/>
                <a:cs typeface="FJUWFT+DejaVu Serif"/>
              </a:rPr>
              <a:t>underperformance</a:t>
            </a:r>
            <a:r>
              <a:rPr sz="2050" spc="-444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47" dirty="0">
                <a:solidFill>
                  <a:srgbClr val="000000"/>
                </a:solidFill>
                <a:latin typeface="FJUWFT+DejaVu Serif"/>
                <a:cs typeface="FJUWFT+DejaVu Serif"/>
              </a:rPr>
              <a:t>and</a:t>
            </a:r>
            <a:r>
              <a:rPr sz="2050" spc="-391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47" dirty="0">
                <a:solidFill>
                  <a:srgbClr val="000000"/>
                </a:solidFill>
                <a:latin typeface="FJUWFT+DejaVu Serif"/>
                <a:cs typeface="FJUWFT+DejaVu Serif"/>
              </a:rPr>
              <a:t>provide</a:t>
            </a:r>
            <a:r>
              <a:rPr sz="2050" spc="-444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70" dirty="0">
                <a:solidFill>
                  <a:srgbClr val="000000"/>
                </a:solidFill>
                <a:latin typeface="FJUWFT+DejaVu Serif"/>
                <a:cs typeface="FJUWFT+DejaVu Serif"/>
              </a:rPr>
              <a:t>support.</a:t>
            </a:r>
          </a:p>
          <a:p>
            <a:pPr marL="0" marR="0">
              <a:lnSpc>
                <a:spcPts val="2360"/>
              </a:lnSpc>
              <a:spcBef>
                <a:spcPts val="1244"/>
              </a:spcBef>
              <a:spcAft>
                <a:spcPts val="0"/>
              </a:spcAft>
            </a:pPr>
            <a:r>
              <a:rPr sz="2050" spc="-329" dirty="0">
                <a:solidFill>
                  <a:srgbClr val="000000"/>
                </a:solidFill>
                <a:latin typeface="FJUWFT+DejaVu Serif"/>
                <a:cs typeface="FJUWFT+DejaVu Serif"/>
              </a:rPr>
              <a:t>6.</a:t>
            </a:r>
            <a:r>
              <a:rPr sz="2050" spc="753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03" dirty="0">
                <a:solidFill>
                  <a:srgbClr val="000000"/>
                </a:solidFill>
                <a:latin typeface="FJUWFT+DejaVu Serif"/>
                <a:cs typeface="FJUWFT+DejaVu Serif"/>
              </a:rPr>
              <a:t>FAIR</a:t>
            </a:r>
            <a:r>
              <a:rPr sz="2050" spc="-143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35" dirty="0">
                <a:solidFill>
                  <a:srgbClr val="000000"/>
                </a:solidFill>
                <a:latin typeface="FJUWFT+DejaVu Serif"/>
                <a:cs typeface="FJUWFT+DejaVu Serif"/>
              </a:rPr>
              <a:t>COMPENSATIONA</a:t>
            </a:r>
            <a:r>
              <a:rPr sz="2050" spc="-634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84" dirty="0">
                <a:solidFill>
                  <a:srgbClr val="000000"/>
                </a:solidFill>
                <a:latin typeface="FJUWFT+DejaVu Serif"/>
                <a:cs typeface="FJUWFT+DejaVu Serif"/>
              </a:rPr>
              <a:t>ND</a:t>
            </a:r>
            <a:r>
              <a:rPr sz="2050" spc="-347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46" dirty="0">
                <a:solidFill>
                  <a:srgbClr val="000000"/>
                </a:solidFill>
                <a:latin typeface="FJUWFT+DejaVu Serif"/>
                <a:cs typeface="FJUWFT+DejaVu Serif"/>
              </a:rPr>
              <a:t>REWARDS:</a:t>
            </a:r>
            <a:r>
              <a:rPr sz="2050" spc="-75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58" dirty="0">
                <a:solidFill>
                  <a:srgbClr val="000000"/>
                </a:solidFill>
                <a:latin typeface="FJUWFT+DejaVu Serif"/>
                <a:cs typeface="FJUWFT+DejaVu Serif"/>
              </a:rPr>
              <a:t>Base</a:t>
            </a:r>
            <a:r>
              <a:rPr sz="2050" spc="-517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56" dirty="0">
                <a:solidFill>
                  <a:srgbClr val="000000"/>
                </a:solidFill>
                <a:latin typeface="FJUWFT+DejaVu Serif"/>
                <a:cs typeface="FJUWFT+DejaVu Serif"/>
              </a:rPr>
              <a:t>salary</a:t>
            </a:r>
            <a:r>
              <a:rPr sz="2050" spc="-311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48" dirty="0">
                <a:solidFill>
                  <a:srgbClr val="000000"/>
                </a:solidFill>
                <a:latin typeface="FJUWFT+DejaVu Serif"/>
                <a:cs typeface="FJUWFT+DejaVu Serif"/>
              </a:rPr>
              <a:t>and</a:t>
            </a:r>
            <a:r>
              <a:rPr sz="2050" spc="-316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81" dirty="0">
                <a:solidFill>
                  <a:srgbClr val="000000"/>
                </a:solidFill>
                <a:latin typeface="FJUWFT+DejaVu Serif"/>
                <a:cs typeface="FJUWFT+DejaVu Serif"/>
              </a:rPr>
              <a:t>benefits</a:t>
            </a:r>
            <a:r>
              <a:rPr sz="2050" spc="-430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93" dirty="0">
                <a:solidFill>
                  <a:srgbClr val="000000"/>
                </a:solidFill>
                <a:latin typeface="FJUWFT+DejaVu Serif"/>
                <a:cs typeface="FJUWFT+DejaVu Serif"/>
              </a:rPr>
              <a:t>on</a:t>
            </a:r>
            <a:r>
              <a:rPr sz="2050" spc="-399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80" dirty="0">
                <a:solidFill>
                  <a:srgbClr val="000000"/>
                </a:solidFill>
                <a:latin typeface="FJUWFT+DejaVu Serif"/>
                <a:cs typeface="FJUWFT+DejaVu Serif"/>
              </a:rPr>
              <a:t>performance</a:t>
            </a:r>
          </a:p>
          <a:p>
            <a:pPr marL="0" marR="0">
              <a:lnSpc>
                <a:spcPts val="2360"/>
              </a:lnSpc>
              <a:spcBef>
                <a:spcPts val="1245"/>
              </a:spcBef>
              <a:spcAft>
                <a:spcPts val="0"/>
              </a:spcAft>
            </a:pPr>
            <a:r>
              <a:rPr sz="2050" spc="-329" dirty="0">
                <a:solidFill>
                  <a:srgbClr val="000000"/>
                </a:solidFill>
                <a:latin typeface="FJUWFT+DejaVu Serif"/>
                <a:cs typeface="FJUWFT+DejaVu Serif"/>
              </a:rPr>
              <a:t>7.</a:t>
            </a:r>
            <a:r>
              <a:rPr sz="2050" spc="1253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97" dirty="0">
                <a:solidFill>
                  <a:srgbClr val="000000"/>
                </a:solidFill>
                <a:latin typeface="FJUWFT+DejaVu Serif"/>
                <a:cs typeface="FJUWFT+DejaVu Serif"/>
              </a:rPr>
              <a:t>SUCCESSI</a:t>
            </a:r>
            <a:r>
              <a:rPr sz="2050" spc="-638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90" dirty="0">
                <a:solidFill>
                  <a:srgbClr val="000000"/>
                </a:solidFill>
                <a:latin typeface="FJUWFT+DejaVu Serif"/>
                <a:cs typeface="FJUWFT+DejaVu Serif"/>
              </a:rPr>
              <a:t>ON</a:t>
            </a:r>
            <a:r>
              <a:rPr sz="2050" spc="-496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52" dirty="0">
                <a:solidFill>
                  <a:srgbClr val="000000"/>
                </a:solidFill>
                <a:latin typeface="FJUWFT+DejaVu Serif"/>
                <a:cs typeface="FJUWFT+DejaVu Serif"/>
              </a:rPr>
              <a:t>PL</a:t>
            </a:r>
            <a:r>
              <a:rPr sz="2050" spc="-661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73" dirty="0">
                <a:solidFill>
                  <a:srgbClr val="000000"/>
                </a:solidFill>
                <a:latin typeface="FJUWFT+DejaVu Serif"/>
                <a:cs typeface="FJUWFT+DejaVu Serif"/>
              </a:rPr>
              <a:t>ANNING:</a:t>
            </a:r>
            <a:r>
              <a:rPr sz="2050" spc="-46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40" dirty="0">
                <a:solidFill>
                  <a:srgbClr val="000000"/>
                </a:solidFill>
                <a:latin typeface="FJUWFT+DejaVu Serif"/>
                <a:cs typeface="FJUWFT+DejaVu Serif"/>
              </a:rPr>
              <a:t>Identify</a:t>
            </a:r>
            <a:r>
              <a:rPr sz="2050" spc="-311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30" dirty="0">
                <a:solidFill>
                  <a:srgbClr val="000000"/>
                </a:solidFill>
                <a:latin typeface="FJUWFT+DejaVu Serif"/>
                <a:cs typeface="FJUWFT+DejaVu Serif"/>
              </a:rPr>
              <a:t>future</a:t>
            </a:r>
            <a:r>
              <a:rPr sz="2050" spc="-515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82" dirty="0">
                <a:solidFill>
                  <a:srgbClr val="000000"/>
                </a:solidFill>
                <a:latin typeface="FJUWFT+DejaVu Serif"/>
                <a:cs typeface="FJUWFT+DejaVu Serif"/>
              </a:rPr>
              <a:t>leaders</a:t>
            </a:r>
            <a:r>
              <a:rPr sz="2050" spc="-430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22" dirty="0">
                <a:solidFill>
                  <a:srgbClr val="000000"/>
                </a:solidFill>
                <a:latin typeface="FJUWFT+DejaVu Serif"/>
                <a:cs typeface="FJUWFT+DejaVu Serif"/>
              </a:rPr>
              <a:t>and</a:t>
            </a:r>
            <a:r>
              <a:rPr sz="2050" spc="-393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43" dirty="0">
                <a:solidFill>
                  <a:srgbClr val="000000"/>
                </a:solidFill>
                <a:latin typeface="FJUWFT+DejaVu Serif"/>
                <a:cs typeface="FJUWFT+DejaVu Serif"/>
              </a:rPr>
              <a:t>key</a:t>
            </a:r>
            <a:r>
              <a:rPr sz="2050" spc="-313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71" dirty="0">
                <a:solidFill>
                  <a:srgbClr val="000000"/>
                </a:solidFill>
                <a:latin typeface="FJUWFT+DejaVu Serif"/>
                <a:cs typeface="FJUWFT+DejaVu Serif"/>
              </a:rPr>
              <a:t>players.</a:t>
            </a:r>
          </a:p>
          <a:p>
            <a:pPr marL="0" marR="0">
              <a:lnSpc>
                <a:spcPts val="2360"/>
              </a:lnSpc>
              <a:spcBef>
                <a:spcPts val="1243"/>
              </a:spcBef>
              <a:spcAft>
                <a:spcPts val="0"/>
              </a:spcAft>
            </a:pPr>
            <a:r>
              <a:rPr sz="2050" spc="-329" dirty="0">
                <a:solidFill>
                  <a:srgbClr val="000000"/>
                </a:solidFill>
                <a:latin typeface="FJUWFT+DejaVu Serif"/>
                <a:cs typeface="FJUWFT+DejaVu Serif"/>
              </a:rPr>
              <a:t>8.</a:t>
            </a:r>
            <a:r>
              <a:rPr sz="2050" spc="753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75" dirty="0">
                <a:solidFill>
                  <a:srgbClr val="000000"/>
                </a:solidFill>
                <a:latin typeface="FJUWFT+DejaVu Serif"/>
                <a:cs typeface="FJUWFT+DejaVu Serif"/>
              </a:rPr>
              <a:t>ENHANCING</a:t>
            </a:r>
            <a:r>
              <a:rPr sz="2050" spc="-266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10" dirty="0">
                <a:solidFill>
                  <a:srgbClr val="000000"/>
                </a:solidFill>
                <a:latin typeface="FJUWFT+DejaVu Serif"/>
                <a:cs typeface="FJUWFT+DejaVu Serif"/>
              </a:rPr>
              <a:t>EMPLOY</a:t>
            </a:r>
            <a:r>
              <a:rPr sz="2050" spc="-586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72" dirty="0">
                <a:solidFill>
                  <a:srgbClr val="000000"/>
                </a:solidFill>
                <a:latin typeface="FJUWFT+DejaVu Serif"/>
                <a:cs typeface="FJUWFT+DejaVu Serif"/>
              </a:rPr>
              <a:t>EE</a:t>
            </a:r>
            <a:r>
              <a:rPr sz="2050" spc="-350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59" dirty="0">
                <a:solidFill>
                  <a:srgbClr val="000000"/>
                </a:solidFill>
                <a:latin typeface="FJUWFT+DejaVu Serif"/>
                <a:cs typeface="FJUWFT+DejaVu Serif"/>
              </a:rPr>
              <a:t>ENGAGEMENT:</a:t>
            </a:r>
            <a:r>
              <a:rPr sz="2050" spc="15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98" dirty="0">
                <a:solidFill>
                  <a:srgbClr val="000000"/>
                </a:solidFill>
                <a:latin typeface="FJUWFT+DejaVu Serif"/>
                <a:cs typeface="FJUWFT+DejaVu Serif"/>
              </a:rPr>
              <a:t>Recognize</a:t>
            </a:r>
            <a:r>
              <a:rPr sz="2050" spc="-442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47" dirty="0">
                <a:solidFill>
                  <a:srgbClr val="000000"/>
                </a:solidFill>
                <a:latin typeface="FJUWFT+DejaVu Serif"/>
                <a:cs typeface="FJUWFT+DejaVu Serif"/>
              </a:rPr>
              <a:t>and</a:t>
            </a:r>
            <a:r>
              <a:rPr sz="2050" spc="-318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51" dirty="0">
                <a:solidFill>
                  <a:srgbClr val="000000"/>
                </a:solidFill>
                <a:latin typeface="FJUWFT+DejaVu Serif"/>
                <a:cs typeface="FJUWFT+DejaVu Serif"/>
              </a:rPr>
              <a:t>value</a:t>
            </a:r>
            <a:r>
              <a:rPr sz="2050" spc="-442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77" dirty="0">
                <a:solidFill>
                  <a:srgbClr val="000000"/>
                </a:solidFill>
                <a:latin typeface="FJUWFT+DejaVu Serif"/>
                <a:cs typeface="FJUWFT+DejaVu Serif"/>
              </a:rPr>
              <a:t>contributions.</a:t>
            </a:r>
          </a:p>
          <a:p>
            <a:pPr marL="0" marR="0">
              <a:lnSpc>
                <a:spcPts val="2360"/>
              </a:lnSpc>
              <a:spcBef>
                <a:spcPts val="1244"/>
              </a:spcBef>
              <a:spcAft>
                <a:spcPts val="0"/>
              </a:spcAft>
            </a:pPr>
            <a:r>
              <a:rPr sz="2050" spc="-329" dirty="0">
                <a:solidFill>
                  <a:srgbClr val="000000"/>
                </a:solidFill>
                <a:latin typeface="FJUWFT+DejaVu Serif"/>
                <a:cs typeface="FJUWFT+DejaVu Serif"/>
              </a:rPr>
              <a:t>9.</a:t>
            </a:r>
            <a:r>
              <a:rPr sz="2050" spc="753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00" dirty="0">
                <a:solidFill>
                  <a:srgbClr val="000000"/>
                </a:solidFill>
                <a:latin typeface="FJUWFT+DejaVu Serif"/>
                <a:cs typeface="FJUWFT+DejaVu Serif"/>
              </a:rPr>
              <a:t>STRATEGIC</a:t>
            </a:r>
            <a:r>
              <a:rPr sz="2050" spc="-272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23" dirty="0">
                <a:solidFill>
                  <a:srgbClr val="000000"/>
                </a:solidFill>
                <a:latin typeface="FJUWFT+DejaVu Serif"/>
                <a:cs typeface="FJUWFT+DejaVu Serif"/>
              </a:rPr>
              <a:t>DECISION-MAKING:</a:t>
            </a:r>
            <a:r>
              <a:rPr sz="2050" spc="-92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11" dirty="0">
                <a:solidFill>
                  <a:srgbClr val="000000"/>
                </a:solidFill>
                <a:latin typeface="FJUWFT+DejaVu Serif"/>
                <a:cs typeface="FJUWFT+DejaVu Serif"/>
              </a:rPr>
              <a:t>Inform</a:t>
            </a:r>
            <a:r>
              <a:rPr sz="2050" spc="-416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201" dirty="0">
                <a:solidFill>
                  <a:srgbClr val="000000"/>
                </a:solidFill>
                <a:latin typeface="FJUWFT+DejaVu Serif"/>
                <a:cs typeface="FJUWFT+DejaVu Serif"/>
              </a:rPr>
              <a:t>business</a:t>
            </a:r>
            <a:r>
              <a:rPr sz="2050" spc="-428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86" dirty="0">
                <a:solidFill>
                  <a:srgbClr val="000000"/>
                </a:solidFill>
                <a:latin typeface="FJUWFT+DejaVu Serif"/>
                <a:cs typeface="FJUWFT+DejaVu Serif"/>
              </a:rPr>
              <a:t>decisions</a:t>
            </a:r>
            <a:r>
              <a:rPr sz="2050" spc="-426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33" dirty="0">
                <a:solidFill>
                  <a:srgbClr val="000000"/>
                </a:solidFill>
                <a:latin typeface="FJUWFT+DejaVu Serif"/>
                <a:cs typeface="FJUWFT+DejaVu Serif"/>
              </a:rPr>
              <a:t>with</a:t>
            </a:r>
            <a:r>
              <a:rPr sz="2050" spc="-393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61" dirty="0">
                <a:solidFill>
                  <a:srgbClr val="000000"/>
                </a:solidFill>
                <a:latin typeface="FJUWFT+DejaVu Serif"/>
                <a:cs typeface="FJUWFT+DejaVu Serif"/>
              </a:rPr>
              <a:t>data-driven</a:t>
            </a:r>
            <a:r>
              <a:rPr sz="2050" spc="-324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85" dirty="0">
                <a:solidFill>
                  <a:srgbClr val="000000"/>
                </a:solidFill>
                <a:latin typeface="FJUWFT+DejaVu Serif"/>
                <a:cs typeface="FJUWFT+DejaVu Serif"/>
              </a:rPr>
              <a:t>insights.</a:t>
            </a:r>
          </a:p>
          <a:p>
            <a:pPr marL="0" marR="0">
              <a:lnSpc>
                <a:spcPts val="2360"/>
              </a:lnSpc>
              <a:spcBef>
                <a:spcPts val="1245"/>
              </a:spcBef>
              <a:spcAft>
                <a:spcPts val="0"/>
              </a:spcAft>
            </a:pPr>
            <a:r>
              <a:rPr sz="2050" spc="-100" dirty="0">
                <a:solidFill>
                  <a:srgbClr val="000000"/>
                </a:solidFill>
                <a:latin typeface="FJUWFT+DejaVu Serif"/>
                <a:cs typeface="FJUWFT+DejaVu Serif"/>
              </a:rPr>
              <a:t>REGULAR</a:t>
            </a:r>
            <a:r>
              <a:rPr sz="2050" spc="-322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28" dirty="0">
                <a:solidFill>
                  <a:srgbClr val="000000"/>
                </a:solidFill>
                <a:latin typeface="FJUWFT+DejaVu Serif"/>
                <a:cs typeface="FJUWFT+DejaVu Serif"/>
              </a:rPr>
              <a:t>ANALY</a:t>
            </a:r>
            <a:r>
              <a:rPr sz="2050" spc="-507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14" dirty="0">
                <a:solidFill>
                  <a:srgbClr val="000000"/>
                </a:solidFill>
                <a:latin typeface="FJUWFT+DejaVu Serif"/>
                <a:cs typeface="FJUWFT+DejaVu Serif"/>
              </a:rPr>
              <a:t>SIS</a:t>
            </a:r>
            <a:r>
              <a:rPr sz="2050" spc="-481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10" dirty="0">
                <a:solidFill>
                  <a:srgbClr val="000000"/>
                </a:solidFill>
                <a:latin typeface="FJUWFT+DejaVu Serif"/>
                <a:cs typeface="FJUWFT+DejaVu Serif"/>
              </a:rPr>
              <a:t>HELPS</a:t>
            </a:r>
            <a:r>
              <a:rPr sz="2050" spc="-481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11" dirty="0">
                <a:solidFill>
                  <a:srgbClr val="000000"/>
                </a:solidFill>
                <a:latin typeface="FJUWFT+DejaVu Serif"/>
                <a:cs typeface="FJUWFT+DejaVu Serif"/>
              </a:rPr>
              <a:t>EMPLOY</a:t>
            </a:r>
            <a:r>
              <a:rPr sz="2050" spc="-507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22" dirty="0">
                <a:solidFill>
                  <a:srgbClr val="000000"/>
                </a:solidFill>
                <a:latin typeface="FJUWFT+DejaVu Serif"/>
                <a:cs typeface="FJUWFT+DejaVu Serif"/>
              </a:rPr>
              <a:t>EES</a:t>
            </a:r>
            <a:r>
              <a:rPr sz="2050" spc="-410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17" dirty="0">
                <a:solidFill>
                  <a:srgbClr val="000000"/>
                </a:solidFill>
                <a:latin typeface="FJUWFT+DejaVu Serif"/>
                <a:cs typeface="FJUWFT+DejaVu Serif"/>
              </a:rPr>
              <a:t>GROW,</a:t>
            </a:r>
            <a:r>
              <a:rPr sz="2050" spc="-330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01" dirty="0">
                <a:solidFill>
                  <a:srgbClr val="000000"/>
                </a:solidFill>
                <a:latin typeface="FJUWFT+DejaVu Serif"/>
                <a:cs typeface="FJUWFT+DejaVu Serif"/>
              </a:rPr>
              <a:t>IMPROVES</a:t>
            </a:r>
            <a:r>
              <a:rPr sz="2050" spc="-483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08" dirty="0">
                <a:solidFill>
                  <a:srgbClr val="000000"/>
                </a:solidFill>
                <a:latin typeface="FJUWFT+DejaVu Serif"/>
                <a:cs typeface="FJUWFT+DejaVu Serif"/>
              </a:rPr>
              <a:t>ORGANIZATIONAL</a:t>
            </a:r>
          </a:p>
          <a:p>
            <a:pPr marL="0" marR="0">
              <a:lnSpc>
                <a:spcPts val="2528"/>
              </a:lnSpc>
              <a:spcBef>
                <a:spcPts val="1169"/>
              </a:spcBef>
              <a:spcAft>
                <a:spcPts val="0"/>
              </a:spcAft>
            </a:pPr>
            <a:r>
              <a:rPr sz="2050" spc="-120" dirty="0">
                <a:solidFill>
                  <a:srgbClr val="000000"/>
                </a:solidFill>
                <a:latin typeface="FJUWFT+DejaVu Serif"/>
                <a:cs typeface="FJUWFT+DejaVu Serif"/>
              </a:rPr>
              <a:t>EFFICI</a:t>
            </a:r>
            <a:r>
              <a:rPr sz="2050" spc="-638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65" dirty="0">
                <a:solidFill>
                  <a:srgbClr val="000000"/>
                </a:solidFill>
                <a:latin typeface="FJUWFT+DejaVu Serif"/>
                <a:cs typeface="FJUWFT+DejaVu Serif"/>
              </a:rPr>
              <a:t>ENCY</a:t>
            </a:r>
            <a:r>
              <a:rPr sz="2050" dirty="0">
                <a:solidFill>
                  <a:srgbClr val="000000"/>
                </a:solidFill>
                <a:latin typeface="QDCJFS+Bradley Hand ITC"/>
                <a:cs typeface="QDCJFS+Bradley Hand ITC"/>
              </a:rPr>
              <a:t>,</a:t>
            </a:r>
            <a:r>
              <a:rPr sz="2050" spc="-21" dirty="0">
                <a:solidFill>
                  <a:srgbClr val="000000"/>
                </a:solidFill>
                <a:latin typeface="QDCJFS+Bradley Hand ITC"/>
                <a:cs typeface="QDCJFS+Bradley Hand ITC"/>
              </a:rPr>
              <a:t> </a:t>
            </a:r>
            <a:r>
              <a:rPr sz="2050" spc="-115" dirty="0">
                <a:solidFill>
                  <a:srgbClr val="000000"/>
                </a:solidFill>
                <a:latin typeface="FJUWFT+DejaVu Serif"/>
                <a:cs typeface="FJUWFT+DejaVu Serif"/>
              </a:rPr>
              <a:t>AND</a:t>
            </a:r>
            <a:r>
              <a:rPr sz="2050" spc="-345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86" dirty="0">
                <a:solidFill>
                  <a:srgbClr val="000000"/>
                </a:solidFill>
                <a:latin typeface="FJUWFT+DejaVu Serif"/>
                <a:cs typeface="FJUWFT+DejaVu Serif"/>
              </a:rPr>
              <a:t>DRIVES</a:t>
            </a:r>
            <a:r>
              <a:rPr sz="2050" spc="-481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89" dirty="0">
                <a:solidFill>
                  <a:srgbClr val="000000"/>
                </a:solidFill>
                <a:latin typeface="FJUWFT+DejaVu Serif"/>
                <a:cs typeface="FJUWFT+DejaVu Serif"/>
              </a:rPr>
              <a:t>BUSINESS</a:t>
            </a:r>
            <a:r>
              <a:rPr sz="2050" spc="-483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73" dirty="0">
                <a:solidFill>
                  <a:srgbClr val="000000"/>
                </a:solidFill>
                <a:latin typeface="FJUWFT+DejaVu Serif"/>
                <a:cs typeface="FJUWFT+DejaVu Serif"/>
              </a:rPr>
              <a:t>SUCCESS</a:t>
            </a:r>
            <a:r>
              <a:rPr sz="1800" dirty="0">
                <a:solidFill>
                  <a:srgbClr val="000000"/>
                </a:solidFill>
                <a:latin typeface="FJUWFT+DejaVu Serif"/>
                <a:cs typeface="FJUWFT+DejaVu Serif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00155" y="6488279"/>
            <a:ext cx="227492" cy="20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09"/>
              </a:lnSpc>
              <a:spcBef>
                <a:spcPts val="0"/>
              </a:spcBef>
              <a:spcAft>
                <a:spcPts val="0"/>
              </a:spcAft>
            </a:pPr>
            <a:r>
              <a:rPr sz="1150" dirty="0">
                <a:solidFill>
                  <a:srgbClr val="2D936B"/>
                </a:solidFill>
                <a:latin typeface="AVIHRC+Trebuchet MS"/>
                <a:cs typeface="AVIHRC+Trebuchet M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9410" y="221092"/>
            <a:ext cx="5389370" cy="6696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72"/>
              </a:lnSpc>
              <a:spcBef>
                <a:spcPts val="0"/>
              </a:spcBef>
              <a:spcAft>
                <a:spcPts val="0"/>
              </a:spcAft>
            </a:pPr>
            <a:r>
              <a:rPr sz="4300" b="1" spc="-25" dirty="0">
                <a:solidFill>
                  <a:srgbClr val="000000"/>
                </a:solidFill>
                <a:latin typeface="BCSWPJ+Trebuchet MS Bold"/>
                <a:cs typeface="BCSWPJ+Trebuchet MS Bold"/>
              </a:rPr>
              <a:t>PROJECT</a:t>
            </a:r>
            <a:r>
              <a:rPr sz="4300" b="1" spc="1435" dirty="0">
                <a:solidFill>
                  <a:srgbClr val="000000"/>
                </a:solidFill>
                <a:latin typeface="BCSWPJ+Trebuchet MS Bold"/>
                <a:cs typeface="BCSWPJ+Trebuchet MS Bold"/>
              </a:rPr>
              <a:t> </a:t>
            </a:r>
            <a:r>
              <a:rPr sz="4300" b="1" spc="-52" dirty="0">
                <a:solidFill>
                  <a:srgbClr val="000000"/>
                </a:solidFill>
                <a:latin typeface="BCSWPJ+Trebuchet MS Bold"/>
                <a:cs typeface="BCSWPJ+Trebuchet MS Bold"/>
              </a:rPr>
              <a:t>OVERVIEW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8150" y="1020194"/>
            <a:ext cx="8831454" cy="337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60"/>
              </a:lnSpc>
              <a:spcBef>
                <a:spcPts val="0"/>
              </a:spcBef>
              <a:spcAft>
                <a:spcPts val="0"/>
              </a:spcAft>
            </a:pPr>
            <a:r>
              <a:rPr sz="2050" spc="-145" dirty="0">
                <a:solidFill>
                  <a:srgbClr val="000000"/>
                </a:solidFill>
                <a:latin typeface="WIDILP+DejaVu Serif"/>
                <a:cs typeface="WIDILP+DejaVu Serif"/>
              </a:rPr>
              <a:t>The</a:t>
            </a:r>
            <a:r>
              <a:rPr sz="2050" spc="-510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26" dirty="0">
                <a:solidFill>
                  <a:srgbClr val="000000"/>
                </a:solidFill>
                <a:latin typeface="WIDILP+DejaVu Serif"/>
                <a:cs typeface="WIDILP+DejaVu Serif"/>
              </a:rPr>
              <a:t>Employee</a:t>
            </a:r>
            <a:r>
              <a:rPr sz="2050" spc="-437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60" dirty="0">
                <a:solidFill>
                  <a:srgbClr val="000000"/>
                </a:solidFill>
                <a:latin typeface="WIDILP+DejaVu Serif"/>
                <a:cs typeface="WIDILP+DejaVu Serif"/>
              </a:rPr>
              <a:t>Performance</a:t>
            </a:r>
            <a:r>
              <a:rPr sz="2050" spc="-583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163" dirty="0">
                <a:solidFill>
                  <a:srgbClr val="000000"/>
                </a:solidFill>
                <a:latin typeface="WIDILP+DejaVu Serif"/>
                <a:cs typeface="WIDILP+DejaVu Serif"/>
              </a:rPr>
              <a:t>Analysis</a:t>
            </a:r>
            <a:r>
              <a:rPr sz="2050" spc="-426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23" dirty="0">
                <a:solidFill>
                  <a:srgbClr val="000000"/>
                </a:solidFill>
                <a:latin typeface="WIDILP+DejaVu Serif"/>
                <a:cs typeface="WIDILP+DejaVu Serif"/>
              </a:rPr>
              <a:t>project</a:t>
            </a:r>
            <a:r>
              <a:rPr sz="2050" spc="-423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04" dirty="0">
                <a:solidFill>
                  <a:srgbClr val="000000"/>
                </a:solidFill>
                <a:latin typeface="WIDILP+DejaVu Serif"/>
                <a:cs typeface="WIDILP+DejaVu Serif"/>
              </a:rPr>
              <a:t>aims</a:t>
            </a:r>
            <a:r>
              <a:rPr sz="2050" spc="-426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112" dirty="0">
                <a:solidFill>
                  <a:srgbClr val="000000"/>
                </a:solidFill>
                <a:latin typeface="WIDILP+DejaVu Serif"/>
                <a:cs typeface="WIDILP+DejaVu Serif"/>
              </a:rPr>
              <a:t>to</a:t>
            </a:r>
            <a:r>
              <a:rPr sz="2050" spc="-383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73" dirty="0">
                <a:solidFill>
                  <a:srgbClr val="000000"/>
                </a:solidFill>
                <a:latin typeface="WIDILP+DejaVu Serif"/>
                <a:cs typeface="WIDILP+DejaVu Serif"/>
              </a:rPr>
              <a:t>enhance</a:t>
            </a:r>
            <a:r>
              <a:rPr sz="2050" spc="-435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36" dirty="0">
                <a:solidFill>
                  <a:srgbClr val="000000"/>
                </a:solidFill>
                <a:latin typeface="WIDILP+DejaVu Serif"/>
                <a:cs typeface="WIDILP+DejaVu Serif"/>
              </a:rPr>
              <a:t>employee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8150" y="1477354"/>
            <a:ext cx="9984553" cy="338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63"/>
              </a:lnSpc>
              <a:spcBef>
                <a:spcPts val="0"/>
              </a:spcBef>
              <a:spcAft>
                <a:spcPts val="0"/>
              </a:spcAft>
            </a:pPr>
            <a:r>
              <a:rPr sz="2050" spc="-260" dirty="0">
                <a:solidFill>
                  <a:srgbClr val="000000"/>
                </a:solidFill>
                <a:latin typeface="WIDILP+DejaVu Serif"/>
                <a:cs typeface="WIDILP+DejaVu Serif"/>
              </a:rPr>
              <a:t>performance</a:t>
            </a:r>
            <a:r>
              <a:rPr sz="2050" spc="-509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21" dirty="0">
                <a:solidFill>
                  <a:srgbClr val="000000"/>
                </a:solidFill>
                <a:latin typeface="WIDILP+DejaVu Serif"/>
                <a:cs typeface="WIDILP+DejaVu Serif"/>
              </a:rPr>
              <a:t>and</a:t>
            </a:r>
            <a:r>
              <a:rPr sz="2050" spc="-462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39" dirty="0">
                <a:solidFill>
                  <a:srgbClr val="000000"/>
                </a:solidFill>
                <a:latin typeface="WIDILP+DejaVu Serif"/>
                <a:cs typeface="WIDILP+DejaVu Serif"/>
              </a:rPr>
              <a:t>business</a:t>
            </a:r>
            <a:r>
              <a:rPr sz="2050" spc="-425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39" dirty="0">
                <a:solidFill>
                  <a:srgbClr val="000000"/>
                </a:solidFill>
                <a:latin typeface="WIDILP+DejaVu Serif"/>
                <a:cs typeface="WIDILP+DejaVu Serif"/>
              </a:rPr>
              <a:t>success</a:t>
            </a:r>
            <a:r>
              <a:rPr sz="2050" spc="-425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57" dirty="0">
                <a:solidFill>
                  <a:srgbClr val="000000"/>
                </a:solidFill>
                <a:latin typeface="WIDILP+DejaVu Serif"/>
                <a:cs typeface="WIDILP+DejaVu Serif"/>
              </a:rPr>
              <a:t>through</a:t>
            </a:r>
            <a:r>
              <a:rPr sz="2050" spc="-469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30" dirty="0">
                <a:solidFill>
                  <a:srgbClr val="000000"/>
                </a:solidFill>
                <a:latin typeface="WIDILP+DejaVu Serif"/>
                <a:cs typeface="WIDILP+DejaVu Serif"/>
              </a:rPr>
              <a:t>data-driven</a:t>
            </a:r>
            <a:r>
              <a:rPr sz="2050" spc="-473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27" dirty="0">
                <a:solidFill>
                  <a:srgbClr val="000000"/>
                </a:solidFill>
                <a:latin typeface="WIDILP+DejaVu Serif"/>
                <a:cs typeface="WIDILP+DejaVu Serif"/>
              </a:rPr>
              <a:t>insights.</a:t>
            </a:r>
            <a:r>
              <a:rPr sz="2050" spc="-329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146" dirty="0">
                <a:solidFill>
                  <a:srgbClr val="000000"/>
                </a:solidFill>
                <a:latin typeface="WIDILP+DejaVu Serif"/>
                <a:cs typeface="WIDILP+DejaVu Serif"/>
              </a:rPr>
              <a:t>The</a:t>
            </a:r>
            <a:r>
              <a:rPr sz="2050" spc="-515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14" dirty="0">
                <a:solidFill>
                  <a:srgbClr val="000000"/>
                </a:solidFill>
                <a:latin typeface="WIDILP+DejaVu Serif"/>
                <a:cs typeface="WIDILP+DejaVu Serif"/>
              </a:rPr>
              <a:t>project</a:t>
            </a:r>
            <a:r>
              <a:rPr sz="2050" spc="-430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129" dirty="0">
                <a:solidFill>
                  <a:srgbClr val="000000"/>
                </a:solidFill>
                <a:latin typeface="WIDILP+DejaVu Serif"/>
                <a:cs typeface="WIDILP+DejaVu Serif"/>
              </a:rPr>
              <a:t>will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8150" y="1935188"/>
            <a:ext cx="9642275" cy="338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63"/>
              </a:lnSpc>
              <a:spcBef>
                <a:spcPts val="0"/>
              </a:spcBef>
              <a:spcAft>
                <a:spcPts val="0"/>
              </a:spcAft>
            </a:pPr>
            <a:r>
              <a:rPr sz="2050" spc="-178" dirty="0">
                <a:solidFill>
                  <a:srgbClr val="000000"/>
                </a:solidFill>
                <a:latin typeface="WIDILP+DejaVu Serif"/>
                <a:cs typeface="WIDILP+DejaVu Serif"/>
              </a:rPr>
              <a:t>collect</a:t>
            </a:r>
            <a:r>
              <a:rPr sz="2050" spc="-419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36" dirty="0">
                <a:solidFill>
                  <a:srgbClr val="000000"/>
                </a:solidFill>
                <a:latin typeface="WIDILP+DejaVu Serif"/>
                <a:cs typeface="WIDILP+DejaVu Serif"/>
              </a:rPr>
              <a:t>relevant</a:t>
            </a:r>
            <a:r>
              <a:rPr sz="2050" spc="-421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54" dirty="0">
                <a:solidFill>
                  <a:srgbClr val="000000"/>
                </a:solidFill>
                <a:latin typeface="WIDILP+DejaVu Serif"/>
                <a:cs typeface="WIDILP+DejaVu Serif"/>
              </a:rPr>
              <a:t>data,</a:t>
            </a:r>
            <a:r>
              <a:rPr sz="2050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27" dirty="0">
                <a:solidFill>
                  <a:srgbClr val="000000"/>
                </a:solidFill>
                <a:latin typeface="WIDILP+DejaVu Serif"/>
                <a:cs typeface="WIDILP+DejaVu Serif"/>
              </a:rPr>
              <a:t>establish</a:t>
            </a:r>
            <a:r>
              <a:rPr sz="2050" spc="-469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01" dirty="0">
                <a:solidFill>
                  <a:srgbClr val="000000"/>
                </a:solidFill>
                <a:latin typeface="WIDILP+DejaVu Serif"/>
                <a:cs typeface="WIDILP+DejaVu Serif"/>
              </a:rPr>
              <a:t>clear</a:t>
            </a:r>
            <a:r>
              <a:rPr sz="2050" spc="-426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67" dirty="0">
                <a:solidFill>
                  <a:srgbClr val="000000"/>
                </a:solidFill>
                <a:latin typeface="WIDILP+DejaVu Serif"/>
                <a:cs typeface="WIDILP+DejaVu Serif"/>
              </a:rPr>
              <a:t>performance</a:t>
            </a:r>
            <a:r>
              <a:rPr sz="2050" spc="-436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44" dirty="0">
                <a:solidFill>
                  <a:srgbClr val="000000"/>
                </a:solidFill>
                <a:latin typeface="WIDILP+DejaVu Serif"/>
                <a:cs typeface="WIDILP+DejaVu Serif"/>
              </a:rPr>
              <a:t>metrics,</a:t>
            </a:r>
            <a:r>
              <a:rPr sz="2050" spc="-325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42" dirty="0">
                <a:solidFill>
                  <a:srgbClr val="000000"/>
                </a:solidFill>
                <a:latin typeface="WIDILP+DejaVu Serif"/>
                <a:cs typeface="WIDILP+DejaVu Serif"/>
              </a:rPr>
              <a:t>conduct</a:t>
            </a:r>
            <a:r>
              <a:rPr sz="2050" spc="-421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26" dirty="0">
                <a:solidFill>
                  <a:srgbClr val="000000"/>
                </a:solidFill>
                <a:latin typeface="WIDILP+DejaVu Serif"/>
                <a:cs typeface="WIDILP+DejaVu Serif"/>
              </a:rPr>
              <a:t>statistical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82992" y="2194807"/>
            <a:ext cx="356208" cy="39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D0D0D"/>
                </a:solidFill>
                <a:latin typeface="RJJODV+Arial"/>
                <a:cs typeface="RJJODV+Arial"/>
              </a:rPr>
              <a:t>•</a:t>
            </a:r>
            <a:r>
              <a:rPr sz="2400" dirty="0">
                <a:solidFill>
                  <a:srgbClr val="0D0D0D"/>
                </a:solidFill>
                <a:latin typeface="WIDILP+DejaVu Serif"/>
                <a:cs typeface="WIDILP+DejaVu Serif"/>
              </a:rPr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38150" y="2393023"/>
            <a:ext cx="10444281" cy="4000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63"/>
              </a:lnSpc>
              <a:spcBef>
                <a:spcPts val="0"/>
              </a:spcBef>
              <a:spcAft>
                <a:spcPts val="0"/>
              </a:spcAft>
            </a:pPr>
            <a:r>
              <a:rPr sz="2050" spc="-208" dirty="0">
                <a:solidFill>
                  <a:srgbClr val="000000"/>
                </a:solidFill>
                <a:latin typeface="WIDILP+DejaVu Serif"/>
                <a:cs typeface="WIDILP+DejaVu Serif"/>
              </a:rPr>
              <a:t>analysis,</a:t>
            </a:r>
            <a:r>
              <a:rPr sz="2050" spc="-325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21" dirty="0">
                <a:solidFill>
                  <a:srgbClr val="000000"/>
                </a:solidFill>
                <a:latin typeface="WIDILP+DejaVu Serif"/>
                <a:cs typeface="WIDILP+DejaVu Serif"/>
              </a:rPr>
              <a:t>and</a:t>
            </a:r>
            <a:r>
              <a:rPr sz="2050" spc="-462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62" dirty="0">
                <a:solidFill>
                  <a:srgbClr val="000000"/>
                </a:solidFill>
                <a:latin typeface="WIDILP+DejaVu Serif"/>
                <a:cs typeface="WIDILP+DejaVu Serif"/>
              </a:rPr>
              <a:t>present</a:t>
            </a:r>
            <a:r>
              <a:rPr sz="2050" spc="-421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193" dirty="0">
                <a:solidFill>
                  <a:srgbClr val="000000"/>
                </a:solidFill>
                <a:latin typeface="WIDILP+DejaVu Serif"/>
                <a:cs typeface="WIDILP+DejaVu Serif"/>
              </a:rPr>
              <a:t>findings</a:t>
            </a:r>
            <a:r>
              <a:rPr sz="2050" spc="-425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22" dirty="0">
                <a:solidFill>
                  <a:srgbClr val="000000"/>
                </a:solidFill>
                <a:latin typeface="WIDILP+DejaVu Serif"/>
                <a:cs typeface="WIDILP+DejaVu Serif"/>
              </a:rPr>
              <a:t>and</a:t>
            </a:r>
            <a:r>
              <a:rPr sz="2050" spc="-460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74" dirty="0">
                <a:solidFill>
                  <a:srgbClr val="000000"/>
                </a:solidFill>
                <a:latin typeface="WIDILP+DejaVu Serif"/>
                <a:cs typeface="WIDILP+DejaVu Serif"/>
              </a:rPr>
              <a:t>recommendations</a:t>
            </a:r>
            <a:r>
              <a:rPr sz="2050" spc="-425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148" dirty="0">
                <a:solidFill>
                  <a:srgbClr val="000000"/>
                </a:solidFill>
                <a:latin typeface="WIDILP+DejaVu Serif"/>
                <a:cs typeface="WIDILP+DejaVu Serif"/>
              </a:rPr>
              <a:t>to</a:t>
            </a:r>
            <a:r>
              <a:rPr sz="2050" spc="-382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55" dirty="0">
                <a:solidFill>
                  <a:srgbClr val="000000"/>
                </a:solidFill>
                <a:latin typeface="WIDILP+DejaVu Serif"/>
                <a:cs typeface="WIDILP+DejaVu Serif"/>
              </a:rPr>
              <a:t>stakeholders.</a:t>
            </a:r>
            <a:r>
              <a:rPr sz="2050" spc="-325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169" dirty="0">
                <a:solidFill>
                  <a:srgbClr val="000000"/>
                </a:solidFill>
                <a:latin typeface="WIDILP+DejaVu Serif"/>
                <a:cs typeface="WIDILP+DejaVu Serif"/>
              </a:rPr>
              <a:t>The</a:t>
            </a:r>
            <a:r>
              <a:rPr sz="2050" spc="-438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13" dirty="0">
                <a:solidFill>
                  <a:srgbClr val="000000"/>
                </a:solidFill>
                <a:latin typeface="WIDILP+DejaVu Serif"/>
                <a:cs typeface="WIDILP+DejaVu Serif"/>
              </a:rPr>
              <a:t>scope</a:t>
            </a:r>
          </a:p>
          <a:p>
            <a:pPr marL="0" marR="0">
              <a:lnSpc>
                <a:spcPts val="2363"/>
              </a:lnSpc>
              <a:spcBef>
                <a:spcPts val="1242"/>
              </a:spcBef>
              <a:spcAft>
                <a:spcPts val="0"/>
              </a:spcAft>
            </a:pPr>
            <a:r>
              <a:rPr sz="2050" spc="-220" dirty="0">
                <a:solidFill>
                  <a:srgbClr val="000000"/>
                </a:solidFill>
                <a:latin typeface="WIDILP+DejaVu Serif"/>
                <a:cs typeface="WIDILP+DejaVu Serif"/>
              </a:rPr>
              <a:t>includes</a:t>
            </a:r>
            <a:r>
              <a:rPr sz="2050" spc="-425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dirty="0">
                <a:solidFill>
                  <a:srgbClr val="000000"/>
                </a:solidFill>
                <a:latin typeface="WIDILP+DejaVu Serif"/>
                <a:cs typeface="WIDILP+DejaVu Serif"/>
              </a:rPr>
              <a:t>i</a:t>
            </a:r>
            <a:r>
              <a:rPr sz="2050" spc="-706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00" dirty="0">
                <a:solidFill>
                  <a:srgbClr val="000000"/>
                </a:solidFill>
                <a:latin typeface="WIDILP+DejaVu Serif"/>
                <a:cs typeface="WIDILP+DejaVu Serif"/>
              </a:rPr>
              <a:t>dentifying</a:t>
            </a:r>
            <a:r>
              <a:rPr sz="2050" spc="-460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68" dirty="0">
                <a:solidFill>
                  <a:srgbClr val="000000"/>
                </a:solidFill>
                <a:latin typeface="WIDILP+DejaVu Serif"/>
                <a:cs typeface="WIDILP+DejaVu Serif"/>
              </a:rPr>
              <a:t>strengths,</a:t>
            </a:r>
            <a:r>
              <a:rPr sz="2050" spc="-325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74" dirty="0">
                <a:solidFill>
                  <a:srgbClr val="000000"/>
                </a:solidFill>
                <a:latin typeface="WIDILP+DejaVu Serif"/>
                <a:cs typeface="WIDILP+DejaVu Serif"/>
              </a:rPr>
              <a:t>weaknesses,</a:t>
            </a:r>
            <a:r>
              <a:rPr sz="2050" spc="22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43" dirty="0">
                <a:solidFill>
                  <a:srgbClr val="000000"/>
                </a:solidFill>
                <a:latin typeface="WIDILP+DejaVu Serif"/>
                <a:cs typeface="WIDILP+DejaVu Serif"/>
              </a:rPr>
              <a:t>opportunities,</a:t>
            </a:r>
            <a:r>
              <a:rPr sz="2050" spc="-325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197" dirty="0">
                <a:solidFill>
                  <a:srgbClr val="000000"/>
                </a:solidFill>
                <a:latin typeface="WIDILP+DejaVu Serif"/>
                <a:cs typeface="WIDILP+DejaVu Serif"/>
              </a:rPr>
              <a:t>and</a:t>
            </a:r>
            <a:r>
              <a:rPr sz="2050" spc="-460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71" dirty="0">
                <a:solidFill>
                  <a:srgbClr val="000000"/>
                </a:solidFill>
                <a:latin typeface="WIDILP+DejaVu Serif"/>
                <a:cs typeface="WIDILP+DejaVu Serif"/>
              </a:rPr>
              <a:t>threats,</a:t>
            </a:r>
            <a:r>
              <a:rPr sz="2050" spc="19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331" dirty="0">
                <a:solidFill>
                  <a:srgbClr val="000000"/>
                </a:solidFill>
                <a:latin typeface="WIDILP+DejaVu Serif"/>
                <a:cs typeface="WIDILP+DejaVu Serif"/>
              </a:rPr>
              <a:t>and</a:t>
            </a:r>
          </a:p>
          <a:p>
            <a:pPr marL="0" marR="0">
              <a:lnSpc>
                <a:spcPts val="2363"/>
              </a:lnSpc>
              <a:spcBef>
                <a:spcPts val="1240"/>
              </a:spcBef>
              <a:spcAft>
                <a:spcPts val="0"/>
              </a:spcAft>
            </a:pPr>
            <a:r>
              <a:rPr sz="2050" spc="-248" dirty="0">
                <a:solidFill>
                  <a:srgbClr val="000000"/>
                </a:solidFill>
                <a:latin typeface="WIDILP+DejaVu Serif"/>
                <a:cs typeface="WIDILP+DejaVu Serif"/>
              </a:rPr>
              <a:t>implementing</a:t>
            </a:r>
            <a:r>
              <a:rPr sz="2050" spc="-462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16" dirty="0">
                <a:solidFill>
                  <a:srgbClr val="000000"/>
                </a:solidFill>
                <a:latin typeface="WIDILP+DejaVu Serif"/>
                <a:cs typeface="WIDILP+DejaVu Serif"/>
              </a:rPr>
              <a:t>actions</a:t>
            </a:r>
            <a:r>
              <a:rPr sz="2050" spc="-425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111" dirty="0">
                <a:solidFill>
                  <a:srgbClr val="000000"/>
                </a:solidFill>
                <a:latin typeface="WIDILP+DejaVu Serif"/>
                <a:cs typeface="WIDILP+DejaVu Serif"/>
              </a:rPr>
              <a:t>to</a:t>
            </a:r>
            <a:r>
              <a:rPr sz="2050" spc="-382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72" dirty="0">
                <a:solidFill>
                  <a:srgbClr val="000000"/>
                </a:solidFill>
                <a:latin typeface="WIDILP+DejaVu Serif"/>
                <a:cs typeface="WIDILP+DejaVu Serif"/>
              </a:rPr>
              <a:t>address</a:t>
            </a:r>
            <a:r>
              <a:rPr sz="2050" spc="-425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61" dirty="0">
                <a:solidFill>
                  <a:srgbClr val="000000"/>
                </a:solidFill>
                <a:latin typeface="WIDILP+DejaVu Serif"/>
                <a:cs typeface="WIDILP+DejaVu Serif"/>
              </a:rPr>
              <a:t>performance</a:t>
            </a:r>
            <a:r>
              <a:rPr sz="2050" spc="-509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43" dirty="0">
                <a:solidFill>
                  <a:srgbClr val="000000"/>
                </a:solidFill>
                <a:latin typeface="WIDILP+DejaVu Serif"/>
                <a:cs typeface="WIDILP+DejaVu Serif"/>
              </a:rPr>
              <a:t>gaps,</a:t>
            </a:r>
            <a:r>
              <a:rPr sz="2050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07" dirty="0">
                <a:solidFill>
                  <a:srgbClr val="000000"/>
                </a:solidFill>
                <a:latin typeface="WIDILP+DejaVu Serif"/>
                <a:cs typeface="WIDILP+DejaVu Serif"/>
              </a:rPr>
              <a:t>develop</a:t>
            </a:r>
            <a:r>
              <a:rPr sz="2050" spc="-460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31" dirty="0">
                <a:solidFill>
                  <a:srgbClr val="000000"/>
                </a:solidFill>
                <a:latin typeface="WIDILP+DejaVu Serif"/>
                <a:cs typeface="WIDILP+DejaVu Serif"/>
              </a:rPr>
              <a:t>traini</a:t>
            </a:r>
            <a:r>
              <a:rPr sz="2050" spc="-706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171" dirty="0">
                <a:solidFill>
                  <a:srgbClr val="000000"/>
                </a:solidFill>
                <a:latin typeface="WIDILP+DejaVu Serif"/>
                <a:cs typeface="WIDILP+DejaVu Serif"/>
              </a:rPr>
              <a:t>ng</a:t>
            </a:r>
            <a:r>
              <a:rPr sz="2050" spc="-460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80" dirty="0">
                <a:solidFill>
                  <a:srgbClr val="000000"/>
                </a:solidFill>
                <a:latin typeface="WIDILP+DejaVu Serif"/>
                <a:cs typeface="WIDILP+DejaVu Serif"/>
              </a:rPr>
              <a:t>programs,</a:t>
            </a:r>
            <a:r>
              <a:rPr sz="2050" spc="28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331" dirty="0">
                <a:solidFill>
                  <a:srgbClr val="000000"/>
                </a:solidFill>
                <a:latin typeface="WIDILP+DejaVu Serif"/>
                <a:cs typeface="WIDILP+DejaVu Serif"/>
              </a:rPr>
              <a:t>and</a:t>
            </a:r>
          </a:p>
          <a:p>
            <a:pPr marL="0" marR="0">
              <a:lnSpc>
                <a:spcPts val="2363"/>
              </a:lnSpc>
              <a:spcBef>
                <a:spcPts val="1241"/>
              </a:spcBef>
              <a:spcAft>
                <a:spcPts val="0"/>
              </a:spcAft>
            </a:pPr>
            <a:r>
              <a:rPr sz="2050" spc="-262" dirty="0">
                <a:solidFill>
                  <a:srgbClr val="000000"/>
                </a:solidFill>
                <a:latin typeface="WIDILP+DejaVu Serif"/>
                <a:cs typeface="WIDILP+DejaVu Serif"/>
              </a:rPr>
              <a:t>enhance</a:t>
            </a:r>
            <a:r>
              <a:rPr sz="2050" spc="-511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27" dirty="0">
                <a:solidFill>
                  <a:srgbClr val="000000"/>
                </a:solidFill>
                <a:latin typeface="WIDILP+DejaVu Serif"/>
                <a:cs typeface="WIDILP+DejaVu Serif"/>
              </a:rPr>
              <a:t>employee</a:t>
            </a:r>
            <a:r>
              <a:rPr sz="2050" spc="-509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91" dirty="0">
                <a:solidFill>
                  <a:srgbClr val="000000"/>
                </a:solidFill>
                <a:latin typeface="WIDILP+DejaVu Serif"/>
                <a:cs typeface="WIDILP+DejaVu Serif"/>
              </a:rPr>
              <a:t>engagement.</a:t>
            </a:r>
            <a:r>
              <a:rPr sz="2050" spc="-325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169" dirty="0">
                <a:solidFill>
                  <a:srgbClr val="000000"/>
                </a:solidFill>
                <a:latin typeface="WIDILP+DejaVu Serif"/>
                <a:cs typeface="WIDILP+DejaVu Serif"/>
              </a:rPr>
              <a:t>The</a:t>
            </a:r>
            <a:r>
              <a:rPr sz="2050" spc="-438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23" dirty="0">
                <a:solidFill>
                  <a:srgbClr val="000000"/>
                </a:solidFill>
                <a:latin typeface="WIDILP+DejaVu Serif"/>
                <a:cs typeface="WIDILP+DejaVu Serif"/>
              </a:rPr>
              <a:t>project</a:t>
            </a:r>
            <a:r>
              <a:rPr sz="2050" spc="-421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128" dirty="0">
                <a:solidFill>
                  <a:srgbClr val="000000"/>
                </a:solidFill>
                <a:latin typeface="WIDILP+DejaVu Serif"/>
                <a:cs typeface="WIDILP+DejaVu Serif"/>
              </a:rPr>
              <a:t>will</a:t>
            </a:r>
            <a:r>
              <a:rPr sz="2050" spc="-126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189" dirty="0">
                <a:solidFill>
                  <a:srgbClr val="000000"/>
                </a:solidFill>
                <a:latin typeface="WIDILP+DejaVu Serif"/>
                <a:cs typeface="WIDILP+DejaVu Serif"/>
              </a:rPr>
              <a:t>deliver</a:t>
            </a:r>
            <a:r>
              <a:rPr sz="2050" spc="-428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dirty="0">
                <a:solidFill>
                  <a:srgbClr val="000000"/>
                </a:solidFill>
                <a:latin typeface="WIDILP+DejaVu Serif"/>
                <a:cs typeface="WIDILP+DejaVu Serif"/>
              </a:rPr>
              <a:t>a</a:t>
            </a:r>
            <a:r>
              <a:rPr sz="2050" spc="-520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53" dirty="0">
                <a:solidFill>
                  <a:srgbClr val="000000"/>
                </a:solidFill>
                <a:latin typeface="WIDILP+DejaVu Serif"/>
                <a:cs typeface="WIDILP+DejaVu Serif"/>
              </a:rPr>
              <a:t>comprehensive</a:t>
            </a:r>
            <a:r>
              <a:rPr sz="2050" spc="-511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196" dirty="0">
                <a:solidFill>
                  <a:srgbClr val="000000"/>
                </a:solidFill>
                <a:latin typeface="WIDILP+DejaVu Serif"/>
                <a:cs typeface="WIDILP+DejaVu Serif"/>
              </a:rPr>
              <a:t>analysis</a:t>
            </a:r>
          </a:p>
          <a:p>
            <a:pPr marL="0" marR="0">
              <a:lnSpc>
                <a:spcPts val="2363"/>
              </a:lnSpc>
              <a:spcBef>
                <a:spcPts val="1241"/>
              </a:spcBef>
              <a:spcAft>
                <a:spcPts val="0"/>
              </a:spcAft>
            </a:pPr>
            <a:r>
              <a:rPr sz="2050" spc="-247" dirty="0">
                <a:solidFill>
                  <a:srgbClr val="000000"/>
                </a:solidFill>
                <a:latin typeface="WIDILP+DejaVu Serif"/>
                <a:cs typeface="WIDILP+DejaVu Serif"/>
              </a:rPr>
              <a:t>report,</a:t>
            </a:r>
            <a:r>
              <a:rPr sz="2050" spc="-325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30" dirty="0">
                <a:solidFill>
                  <a:srgbClr val="000000"/>
                </a:solidFill>
                <a:latin typeface="WIDILP+DejaVu Serif"/>
                <a:cs typeface="WIDILP+DejaVu Serif"/>
              </a:rPr>
              <a:t>actionable</a:t>
            </a:r>
            <a:r>
              <a:rPr sz="2050" spc="-438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76" dirty="0">
                <a:solidFill>
                  <a:srgbClr val="000000"/>
                </a:solidFill>
                <a:latin typeface="WIDILP+DejaVu Serif"/>
                <a:cs typeface="WIDILP+DejaVu Serif"/>
              </a:rPr>
              <a:t>recommendations,</a:t>
            </a:r>
            <a:r>
              <a:rPr sz="2050" spc="-325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35" dirty="0">
                <a:solidFill>
                  <a:srgbClr val="000000"/>
                </a:solidFill>
                <a:latin typeface="WIDILP+DejaVu Serif"/>
                <a:cs typeface="WIDILP+DejaVu Serif"/>
              </a:rPr>
              <a:t>customized</a:t>
            </a:r>
            <a:r>
              <a:rPr sz="2050" spc="-460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15" dirty="0">
                <a:solidFill>
                  <a:srgbClr val="000000"/>
                </a:solidFill>
                <a:latin typeface="WIDILP+DejaVu Serif"/>
                <a:cs typeface="WIDILP+DejaVu Serif"/>
              </a:rPr>
              <a:t>training</a:t>
            </a:r>
            <a:r>
              <a:rPr sz="2050" spc="-460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25" dirty="0">
                <a:solidFill>
                  <a:srgbClr val="000000"/>
                </a:solidFill>
                <a:latin typeface="WIDILP+DejaVu Serif"/>
                <a:cs typeface="WIDILP+DejaVu Serif"/>
              </a:rPr>
              <a:t>plans,</a:t>
            </a:r>
            <a:r>
              <a:rPr sz="2050" spc="-325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21" dirty="0">
                <a:solidFill>
                  <a:srgbClr val="000000"/>
                </a:solidFill>
                <a:latin typeface="WIDILP+DejaVu Serif"/>
                <a:cs typeface="WIDILP+DejaVu Serif"/>
              </a:rPr>
              <a:t>and</a:t>
            </a:r>
            <a:r>
              <a:rPr sz="2050" spc="-462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160" dirty="0">
                <a:solidFill>
                  <a:srgbClr val="000000"/>
                </a:solidFill>
                <a:latin typeface="WIDILP+DejaVu Serif"/>
                <a:cs typeface="WIDILP+DejaVu Serif"/>
              </a:rPr>
              <a:t>an</a:t>
            </a:r>
            <a:r>
              <a:rPr sz="2050" spc="-467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78" dirty="0">
                <a:solidFill>
                  <a:srgbClr val="000000"/>
                </a:solidFill>
                <a:latin typeface="WIDILP+DejaVu Serif"/>
                <a:cs typeface="WIDILP+DejaVu Serif"/>
              </a:rPr>
              <a:t>enhanced</a:t>
            </a:r>
          </a:p>
          <a:p>
            <a:pPr marL="0" marR="0">
              <a:lnSpc>
                <a:spcPts val="2363"/>
              </a:lnSpc>
              <a:spcBef>
                <a:spcPts val="1242"/>
              </a:spcBef>
              <a:spcAft>
                <a:spcPts val="0"/>
              </a:spcAft>
            </a:pPr>
            <a:r>
              <a:rPr sz="2050" spc="-260" dirty="0">
                <a:solidFill>
                  <a:srgbClr val="000000"/>
                </a:solidFill>
                <a:latin typeface="WIDILP+DejaVu Serif"/>
                <a:cs typeface="WIDILP+DejaVu Serif"/>
              </a:rPr>
              <a:t>performance</a:t>
            </a:r>
            <a:r>
              <a:rPr sz="2050" spc="-509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14" dirty="0">
                <a:solidFill>
                  <a:srgbClr val="000000"/>
                </a:solidFill>
                <a:latin typeface="WIDILP+DejaVu Serif"/>
                <a:cs typeface="WIDILP+DejaVu Serif"/>
              </a:rPr>
              <a:t>evaluation</a:t>
            </a:r>
            <a:r>
              <a:rPr sz="2050" spc="-467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53" dirty="0">
                <a:solidFill>
                  <a:srgbClr val="000000"/>
                </a:solidFill>
                <a:latin typeface="WIDILP+DejaVu Serif"/>
                <a:cs typeface="WIDILP+DejaVu Serif"/>
              </a:rPr>
              <a:t>framework.</a:t>
            </a:r>
            <a:r>
              <a:rPr sz="2050" spc="-398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164" dirty="0">
                <a:solidFill>
                  <a:srgbClr val="000000"/>
                </a:solidFill>
                <a:latin typeface="WIDILP+DejaVu Serif"/>
                <a:cs typeface="WIDILP+DejaVu Serif"/>
              </a:rPr>
              <a:t>With</a:t>
            </a:r>
            <a:r>
              <a:rPr sz="2050" spc="-467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dirty="0">
                <a:solidFill>
                  <a:srgbClr val="000000"/>
                </a:solidFill>
                <a:latin typeface="WIDILP+DejaVu Serif"/>
                <a:cs typeface="WIDILP+DejaVu Serif"/>
              </a:rPr>
              <a:t>a</a:t>
            </a:r>
            <a:r>
              <a:rPr sz="2050" spc="-446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03" dirty="0">
                <a:solidFill>
                  <a:srgbClr val="000000"/>
                </a:solidFill>
                <a:latin typeface="WIDILP+DejaVu Serif"/>
                <a:cs typeface="WIDILP+DejaVu Serif"/>
              </a:rPr>
              <a:t>timeline</a:t>
            </a:r>
            <a:r>
              <a:rPr sz="2050" spc="-511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92" dirty="0">
                <a:solidFill>
                  <a:srgbClr val="000000"/>
                </a:solidFill>
                <a:latin typeface="WIDILP+DejaVu Serif"/>
                <a:cs typeface="WIDILP+DejaVu Serif"/>
              </a:rPr>
              <a:t>of</a:t>
            </a:r>
            <a:r>
              <a:rPr sz="2050" spc="-282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05" dirty="0">
                <a:solidFill>
                  <a:srgbClr val="000000"/>
                </a:solidFill>
                <a:latin typeface="WIDILP+DejaVu Serif"/>
                <a:cs typeface="WIDILP+DejaVu Serif"/>
              </a:rPr>
              <a:t>[insert</a:t>
            </a:r>
            <a:r>
              <a:rPr sz="2050" spc="-419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14" dirty="0">
                <a:solidFill>
                  <a:srgbClr val="000000"/>
                </a:solidFill>
                <a:latin typeface="WIDILP+DejaVu Serif"/>
                <a:cs typeface="WIDILP+DejaVu Serif"/>
              </a:rPr>
              <a:t>timeline],</a:t>
            </a:r>
            <a:r>
              <a:rPr sz="2050" spc="-38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13" dirty="0">
                <a:solidFill>
                  <a:srgbClr val="000000"/>
                </a:solidFill>
                <a:latin typeface="WIDILP+DejaVu Serif"/>
                <a:cs typeface="WIDILP+DejaVu Serif"/>
              </a:rPr>
              <a:t>the</a:t>
            </a:r>
            <a:r>
              <a:rPr sz="2050" spc="-438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23" dirty="0">
                <a:solidFill>
                  <a:srgbClr val="000000"/>
                </a:solidFill>
                <a:latin typeface="WIDILP+DejaVu Serif"/>
                <a:cs typeface="WIDILP+DejaVu Serif"/>
              </a:rPr>
              <a:t>proj</a:t>
            </a:r>
            <a:r>
              <a:rPr sz="2050" spc="-686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10" dirty="0">
                <a:solidFill>
                  <a:srgbClr val="000000"/>
                </a:solidFill>
                <a:latin typeface="WIDILP+DejaVu Serif"/>
                <a:cs typeface="WIDILP+DejaVu Serif"/>
              </a:rPr>
              <a:t>ect</a:t>
            </a:r>
          </a:p>
          <a:p>
            <a:pPr marL="0" marR="0">
              <a:lnSpc>
                <a:spcPts val="2363"/>
              </a:lnSpc>
              <a:spcBef>
                <a:spcPts val="1241"/>
              </a:spcBef>
              <a:spcAft>
                <a:spcPts val="0"/>
              </a:spcAft>
            </a:pPr>
            <a:r>
              <a:rPr sz="2050" spc="-128" dirty="0">
                <a:solidFill>
                  <a:srgbClr val="000000"/>
                </a:solidFill>
                <a:latin typeface="WIDILP+DejaVu Serif"/>
                <a:cs typeface="WIDILP+DejaVu Serif"/>
              </a:rPr>
              <a:t>will</a:t>
            </a:r>
            <a:r>
              <a:rPr sz="2050" spc="-126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153" dirty="0">
                <a:solidFill>
                  <a:srgbClr val="000000"/>
                </a:solidFill>
                <a:latin typeface="WIDILP+DejaVu Serif"/>
                <a:cs typeface="WIDILP+DejaVu Serif"/>
              </a:rPr>
              <a:t>involve</a:t>
            </a:r>
            <a:r>
              <a:rPr sz="2050" spc="-438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183" dirty="0">
                <a:solidFill>
                  <a:srgbClr val="000000"/>
                </a:solidFill>
                <a:latin typeface="WIDILP+DejaVu Serif"/>
                <a:cs typeface="WIDILP+DejaVu Serif"/>
              </a:rPr>
              <a:t>HR,</a:t>
            </a:r>
            <a:r>
              <a:rPr sz="2050" spc="-327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301" dirty="0">
                <a:solidFill>
                  <a:srgbClr val="000000"/>
                </a:solidFill>
                <a:latin typeface="WIDILP+DejaVu Serif"/>
                <a:cs typeface="WIDILP+DejaVu Serif"/>
              </a:rPr>
              <a:t>management,</a:t>
            </a:r>
            <a:r>
              <a:rPr sz="2050" spc="-325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85" dirty="0">
                <a:solidFill>
                  <a:srgbClr val="000000"/>
                </a:solidFill>
                <a:latin typeface="WIDILP+DejaVu Serif"/>
                <a:cs typeface="WIDILP+DejaVu Serif"/>
              </a:rPr>
              <a:t>department</a:t>
            </a:r>
            <a:r>
              <a:rPr sz="2050" spc="-421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68" dirty="0">
                <a:solidFill>
                  <a:srgbClr val="000000"/>
                </a:solidFill>
                <a:latin typeface="WIDILP+DejaVu Serif"/>
                <a:cs typeface="WIDILP+DejaVu Serif"/>
              </a:rPr>
              <a:t>heads,</a:t>
            </a:r>
            <a:r>
              <a:rPr sz="2050" spc="16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21" dirty="0">
                <a:solidFill>
                  <a:srgbClr val="000000"/>
                </a:solidFill>
                <a:latin typeface="WIDILP+DejaVu Serif"/>
                <a:cs typeface="WIDILP+DejaVu Serif"/>
              </a:rPr>
              <a:t>and</a:t>
            </a:r>
            <a:r>
              <a:rPr sz="2050" spc="-460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43" dirty="0">
                <a:solidFill>
                  <a:srgbClr val="000000"/>
                </a:solidFill>
                <a:latin typeface="WIDILP+DejaVu Serif"/>
                <a:cs typeface="WIDILP+DejaVu Serif"/>
              </a:rPr>
              <a:t>employees,</a:t>
            </a:r>
            <a:r>
              <a:rPr sz="2050" spc="-325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21" dirty="0">
                <a:solidFill>
                  <a:srgbClr val="000000"/>
                </a:solidFill>
                <a:latin typeface="WIDILP+DejaVu Serif"/>
                <a:cs typeface="WIDILP+DejaVu Serif"/>
              </a:rPr>
              <a:t>and</a:t>
            </a:r>
            <a:r>
              <a:rPr sz="2050" spc="-462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128" dirty="0">
                <a:solidFill>
                  <a:srgbClr val="000000"/>
                </a:solidFill>
                <a:latin typeface="WIDILP+DejaVu Serif"/>
                <a:cs typeface="WIDILP+DejaVu Serif"/>
              </a:rPr>
              <a:t>will</a:t>
            </a:r>
            <a:r>
              <a:rPr sz="2050" spc="-126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31" dirty="0">
                <a:solidFill>
                  <a:srgbClr val="000000"/>
                </a:solidFill>
                <a:latin typeface="WIDILP+DejaVu Serif"/>
                <a:cs typeface="WIDILP+DejaVu Serif"/>
              </a:rPr>
              <a:t>benefi</a:t>
            </a:r>
            <a:r>
              <a:rPr sz="2050" spc="-706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dirty="0">
                <a:solidFill>
                  <a:srgbClr val="000000"/>
                </a:solidFill>
                <a:latin typeface="WIDILP+DejaVu Serif"/>
                <a:cs typeface="WIDILP+DejaVu Serif"/>
              </a:rPr>
              <a:t>t</a:t>
            </a:r>
          </a:p>
          <a:p>
            <a:pPr marL="0" marR="0">
              <a:lnSpc>
                <a:spcPts val="2363"/>
              </a:lnSpc>
              <a:spcBef>
                <a:spcPts val="1241"/>
              </a:spcBef>
              <a:spcAft>
                <a:spcPts val="0"/>
              </a:spcAft>
            </a:pPr>
            <a:r>
              <a:rPr sz="2050" spc="-189" dirty="0">
                <a:solidFill>
                  <a:srgbClr val="000000"/>
                </a:solidFill>
                <a:latin typeface="WIDILP+DejaVu Serif"/>
                <a:cs typeface="WIDILP+DejaVu Serif"/>
              </a:rPr>
              <a:t>the</a:t>
            </a:r>
            <a:r>
              <a:rPr sz="2050" spc="-511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33" dirty="0">
                <a:solidFill>
                  <a:srgbClr val="000000"/>
                </a:solidFill>
                <a:latin typeface="WIDILP+DejaVu Serif"/>
                <a:cs typeface="WIDILP+DejaVu Serif"/>
              </a:rPr>
              <a:t>organization</a:t>
            </a:r>
            <a:r>
              <a:rPr sz="2050" spc="-469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47" dirty="0">
                <a:solidFill>
                  <a:srgbClr val="000000"/>
                </a:solidFill>
                <a:latin typeface="WIDILP+DejaVu Serif"/>
                <a:cs typeface="WIDILP+DejaVu Serif"/>
              </a:rPr>
              <a:t>through</a:t>
            </a:r>
            <a:r>
              <a:rPr sz="2050" spc="-467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59" dirty="0">
                <a:solidFill>
                  <a:srgbClr val="000000"/>
                </a:solidFill>
                <a:latin typeface="WIDILP+DejaVu Serif"/>
                <a:cs typeface="WIDILP+DejaVu Serif"/>
              </a:rPr>
              <a:t>data-</a:t>
            </a:r>
            <a:r>
              <a:rPr sz="2050" spc="-681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197" dirty="0">
                <a:solidFill>
                  <a:srgbClr val="000000"/>
                </a:solidFill>
                <a:latin typeface="WIDILP+DejaVu Serif"/>
                <a:cs typeface="WIDILP+DejaVu Serif"/>
              </a:rPr>
              <a:t>driven</a:t>
            </a:r>
            <a:r>
              <a:rPr sz="2050" spc="-467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19" dirty="0">
                <a:solidFill>
                  <a:srgbClr val="000000"/>
                </a:solidFill>
                <a:latin typeface="WIDILP+DejaVu Serif"/>
                <a:cs typeface="WIDILP+DejaVu Serif"/>
              </a:rPr>
              <a:t>decision-</a:t>
            </a:r>
            <a:r>
              <a:rPr sz="2050" spc="-681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41" dirty="0">
                <a:solidFill>
                  <a:srgbClr val="000000"/>
                </a:solidFill>
                <a:latin typeface="WIDILP+DejaVu Serif"/>
                <a:cs typeface="WIDILP+DejaVu Serif"/>
              </a:rPr>
              <a:t>making,</a:t>
            </a:r>
            <a:r>
              <a:rPr sz="2050" spc="-327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27" dirty="0">
                <a:solidFill>
                  <a:srgbClr val="000000"/>
                </a:solidFill>
                <a:latin typeface="WIDILP+DejaVu Serif"/>
                <a:cs typeface="WIDILP+DejaVu Serif"/>
              </a:rPr>
              <a:t>improved</a:t>
            </a:r>
            <a:r>
              <a:rPr sz="2050" spc="-460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27" dirty="0">
                <a:solidFill>
                  <a:srgbClr val="000000"/>
                </a:solidFill>
                <a:latin typeface="WIDILP+DejaVu Serif"/>
                <a:cs typeface="WIDILP+DejaVu Serif"/>
              </a:rPr>
              <a:t>employee</a:t>
            </a:r>
          </a:p>
          <a:p>
            <a:pPr marL="0" marR="0">
              <a:lnSpc>
                <a:spcPts val="2363"/>
              </a:lnSpc>
              <a:spcBef>
                <a:spcPts val="1241"/>
              </a:spcBef>
              <a:spcAft>
                <a:spcPts val="0"/>
              </a:spcAft>
            </a:pPr>
            <a:r>
              <a:rPr sz="2050" spc="-298" dirty="0">
                <a:solidFill>
                  <a:srgbClr val="000000"/>
                </a:solidFill>
                <a:latin typeface="WIDILP+DejaVu Serif"/>
                <a:cs typeface="WIDILP+DejaVu Serif"/>
              </a:rPr>
              <a:t>engagement</a:t>
            </a:r>
            <a:r>
              <a:rPr sz="2050" spc="-421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197" dirty="0">
                <a:solidFill>
                  <a:srgbClr val="000000"/>
                </a:solidFill>
                <a:latin typeface="WIDILP+DejaVu Serif"/>
                <a:cs typeface="WIDILP+DejaVu Serif"/>
              </a:rPr>
              <a:t>and</a:t>
            </a:r>
            <a:r>
              <a:rPr sz="2050" spc="-460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27" dirty="0">
                <a:solidFill>
                  <a:srgbClr val="000000"/>
                </a:solidFill>
                <a:latin typeface="WIDILP+DejaVu Serif"/>
                <a:cs typeface="WIDILP+DejaVu Serif"/>
              </a:rPr>
              <a:t>productivity,</a:t>
            </a:r>
            <a:r>
              <a:rPr sz="2050" spc="-325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21" dirty="0">
                <a:solidFill>
                  <a:srgbClr val="000000"/>
                </a:solidFill>
                <a:latin typeface="WIDILP+DejaVu Serif"/>
                <a:cs typeface="WIDILP+DejaVu Serif"/>
              </a:rPr>
              <a:t>and</a:t>
            </a:r>
            <a:r>
              <a:rPr sz="2050" spc="-462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51" dirty="0">
                <a:solidFill>
                  <a:srgbClr val="000000"/>
                </a:solidFill>
                <a:latin typeface="WIDILP+DejaVu Serif"/>
                <a:cs typeface="WIDILP+DejaVu Serif"/>
              </a:rPr>
              <a:t>increased</a:t>
            </a:r>
            <a:r>
              <a:rPr sz="2050" spc="-462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39" dirty="0">
                <a:solidFill>
                  <a:srgbClr val="000000"/>
                </a:solidFill>
                <a:latin typeface="WIDILP+DejaVu Serif"/>
                <a:cs typeface="WIDILP+DejaVu Serif"/>
              </a:rPr>
              <a:t>business</a:t>
            </a:r>
            <a:r>
              <a:rPr sz="2050" spc="-425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188" dirty="0">
                <a:solidFill>
                  <a:srgbClr val="000000"/>
                </a:solidFill>
                <a:latin typeface="WIDILP+DejaVu Serif"/>
                <a:cs typeface="WIDILP+DejaVu Serif"/>
              </a:rPr>
              <a:t>efficiency</a:t>
            </a:r>
            <a:r>
              <a:rPr sz="2050" spc="-407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22" dirty="0">
                <a:solidFill>
                  <a:srgbClr val="000000"/>
                </a:solidFill>
                <a:latin typeface="WIDILP+DejaVu Serif"/>
                <a:cs typeface="WIDILP+DejaVu Serif"/>
              </a:rPr>
              <a:t>and</a:t>
            </a:r>
            <a:r>
              <a:rPr sz="2050" spc="-450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49" dirty="0">
                <a:solidFill>
                  <a:srgbClr val="000000"/>
                </a:solidFill>
                <a:latin typeface="WIDILP+DejaVu Serif"/>
                <a:cs typeface="WIDILP+DejaVu Serif"/>
              </a:rPr>
              <a:t>success.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400155" y="6488279"/>
            <a:ext cx="227492" cy="20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09"/>
              </a:lnSpc>
              <a:spcBef>
                <a:spcPts val="0"/>
              </a:spcBef>
              <a:spcAft>
                <a:spcPts val="0"/>
              </a:spcAft>
            </a:pPr>
            <a:r>
              <a:rPr sz="1150" dirty="0">
                <a:solidFill>
                  <a:srgbClr val="2D936B"/>
                </a:solidFill>
                <a:latin typeface="AVIHRC+Trebuchet MS"/>
                <a:cs typeface="AVIHRC+Trebuchet M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12787" y="915307"/>
            <a:ext cx="5137430" cy="514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50"/>
              </a:lnSpc>
              <a:spcBef>
                <a:spcPts val="0"/>
              </a:spcBef>
              <a:spcAft>
                <a:spcPts val="0"/>
              </a:spcAft>
            </a:pPr>
            <a:r>
              <a:rPr sz="3250" b="1" spc="-37" dirty="0">
                <a:solidFill>
                  <a:srgbClr val="000000"/>
                </a:solidFill>
                <a:latin typeface="BCSWPJ+Trebuchet MS Bold"/>
                <a:cs typeface="BCSWPJ+Trebuchet MS Bold"/>
              </a:rPr>
              <a:t>WHO</a:t>
            </a:r>
            <a:r>
              <a:rPr sz="3250" b="1" spc="-226" dirty="0">
                <a:solidFill>
                  <a:srgbClr val="000000"/>
                </a:solidFill>
                <a:latin typeface="BCSWPJ+Trebuchet MS Bold"/>
                <a:cs typeface="BCSWPJ+Trebuchet MS Bold"/>
              </a:rPr>
              <a:t> </a:t>
            </a:r>
            <a:r>
              <a:rPr sz="3250" b="1" spc="-43" dirty="0">
                <a:solidFill>
                  <a:srgbClr val="000000"/>
                </a:solidFill>
                <a:latin typeface="BCSWPJ+Trebuchet MS Bold"/>
                <a:cs typeface="BCSWPJ+Trebuchet MS Bold"/>
              </a:rPr>
              <a:t>ARE</a:t>
            </a:r>
            <a:r>
              <a:rPr sz="3250" b="1" spc="-15" dirty="0">
                <a:solidFill>
                  <a:srgbClr val="000000"/>
                </a:solidFill>
                <a:latin typeface="BCSWPJ+Trebuchet MS Bold"/>
                <a:cs typeface="BCSWPJ+Trebuchet MS Bold"/>
              </a:rPr>
              <a:t> </a:t>
            </a:r>
            <a:r>
              <a:rPr sz="3250" b="1" spc="-40" dirty="0">
                <a:solidFill>
                  <a:srgbClr val="000000"/>
                </a:solidFill>
                <a:latin typeface="BCSWPJ+Trebuchet MS Bold"/>
                <a:cs typeface="BCSWPJ+Trebuchet MS Bold"/>
              </a:rPr>
              <a:t>THE</a:t>
            </a:r>
            <a:r>
              <a:rPr sz="3250" b="1" spc="-20" dirty="0">
                <a:solidFill>
                  <a:srgbClr val="000000"/>
                </a:solidFill>
                <a:latin typeface="BCSWPJ+Trebuchet MS Bold"/>
                <a:cs typeface="BCSWPJ+Trebuchet MS Bold"/>
              </a:rPr>
              <a:t> </a:t>
            </a:r>
            <a:r>
              <a:rPr sz="3250" b="1" spc="-21" dirty="0">
                <a:solidFill>
                  <a:srgbClr val="000000"/>
                </a:solidFill>
                <a:latin typeface="BCSWPJ+Trebuchet MS Bold"/>
                <a:cs typeface="BCSWPJ+Trebuchet MS Bold"/>
              </a:rPr>
              <a:t>END</a:t>
            </a:r>
            <a:r>
              <a:rPr sz="3250" b="1" spc="-50" dirty="0">
                <a:solidFill>
                  <a:srgbClr val="000000"/>
                </a:solidFill>
                <a:latin typeface="BCSWPJ+Trebuchet MS Bold"/>
                <a:cs typeface="BCSWPJ+Trebuchet MS Bold"/>
              </a:rPr>
              <a:t> </a:t>
            </a:r>
            <a:r>
              <a:rPr sz="3250" b="1" spc="-28" dirty="0">
                <a:solidFill>
                  <a:srgbClr val="000000"/>
                </a:solidFill>
                <a:latin typeface="BCSWPJ+Trebuchet MS Bold"/>
                <a:cs typeface="BCSWPJ+Trebuchet MS Bold"/>
              </a:rPr>
              <a:t>USERS?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5975" y="1977242"/>
            <a:ext cx="4016145" cy="41783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59"/>
              </a:lnSpc>
              <a:spcBef>
                <a:spcPts val="0"/>
              </a:spcBef>
              <a:spcAft>
                <a:spcPts val="0"/>
              </a:spcAft>
            </a:pPr>
            <a:r>
              <a:rPr sz="3250" dirty="0">
                <a:solidFill>
                  <a:srgbClr val="000000"/>
                </a:solidFill>
                <a:latin typeface="VFHGKB+Wingdings"/>
                <a:cs typeface="VFHGKB+Wingdings"/>
              </a:rPr>
              <a:t>❑</a:t>
            </a:r>
            <a:r>
              <a:rPr sz="325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3250" spc="-303" dirty="0">
                <a:solidFill>
                  <a:srgbClr val="000000"/>
                </a:solidFill>
                <a:latin typeface="WIDILP+DejaVu Serif"/>
                <a:cs typeface="WIDILP+DejaVu Serif"/>
              </a:rPr>
              <a:t>EMPLOY</a:t>
            </a:r>
            <a:r>
              <a:rPr sz="3250" spc="-931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3250" spc="-210" dirty="0">
                <a:solidFill>
                  <a:srgbClr val="000000"/>
                </a:solidFill>
                <a:latin typeface="WIDILP+DejaVu Serif"/>
                <a:cs typeface="WIDILP+DejaVu Serif"/>
              </a:rPr>
              <a:t>ER</a:t>
            </a:r>
          </a:p>
          <a:p>
            <a:pPr marL="0" marR="0">
              <a:lnSpc>
                <a:spcPts val="3759"/>
              </a:lnSpc>
              <a:spcBef>
                <a:spcPts val="1948"/>
              </a:spcBef>
              <a:spcAft>
                <a:spcPts val="0"/>
              </a:spcAft>
            </a:pPr>
            <a:r>
              <a:rPr sz="3250" dirty="0">
                <a:solidFill>
                  <a:srgbClr val="000000"/>
                </a:solidFill>
                <a:latin typeface="VFHGKB+Wingdings"/>
                <a:cs typeface="VFHGKB+Wingdings"/>
              </a:rPr>
              <a:t>❑</a:t>
            </a:r>
            <a:r>
              <a:rPr sz="325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3250" spc="-303" dirty="0">
                <a:solidFill>
                  <a:srgbClr val="000000"/>
                </a:solidFill>
                <a:latin typeface="WIDILP+DejaVu Serif"/>
                <a:cs typeface="WIDILP+DejaVu Serif"/>
              </a:rPr>
              <a:t>EMPLOY</a:t>
            </a:r>
            <a:r>
              <a:rPr sz="3250" spc="-931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3250" spc="-210" dirty="0">
                <a:solidFill>
                  <a:srgbClr val="000000"/>
                </a:solidFill>
                <a:latin typeface="WIDILP+DejaVu Serif"/>
                <a:cs typeface="WIDILP+DejaVu Serif"/>
              </a:rPr>
              <a:t>EE</a:t>
            </a:r>
          </a:p>
          <a:p>
            <a:pPr marL="0" marR="0">
              <a:lnSpc>
                <a:spcPts val="3759"/>
              </a:lnSpc>
              <a:spcBef>
                <a:spcPts val="1972"/>
              </a:spcBef>
              <a:spcAft>
                <a:spcPts val="0"/>
              </a:spcAft>
            </a:pPr>
            <a:r>
              <a:rPr sz="3250" dirty="0">
                <a:solidFill>
                  <a:srgbClr val="000000"/>
                </a:solidFill>
                <a:latin typeface="VFHGKB+Wingdings"/>
                <a:cs typeface="VFHGKB+Wingdings"/>
              </a:rPr>
              <a:t>❑</a:t>
            </a:r>
            <a:r>
              <a:rPr sz="325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3250" spc="-235" dirty="0">
                <a:solidFill>
                  <a:srgbClr val="000000"/>
                </a:solidFill>
                <a:latin typeface="WIDILP+DejaVu Serif"/>
                <a:cs typeface="WIDILP+DejaVu Serif"/>
              </a:rPr>
              <a:t>ORGA</a:t>
            </a:r>
            <a:r>
              <a:rPr sz="3250" spc="-1048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3250" spc="-295" dirty="0">
                <a:solidFill>
                  <a:srgbClr val="000000"/>
                </a:solidFill>
                <a:latin typeface="WIDILP+DejaVu Serif"/>
                <a:cs typeface="WIDILP+DejaVu Serif"/>
              </a:rPr>
              <a:t>NISATION</a:t>
            </a:r>
          </a:p>
          <a:p>
            <a:pPr marL="0" marR="0">
              <a:lnSpc>
                <a:spcPts val="3757"/>
              </a:lnSpc>
              <a:spcBef>
                <a:spcPts val="2028"/>
              </a:spcBef>
              <a:spcAft>
                <a:spcPts val="0"/>
              </a:spcAft>
            </a:pPr>
            <a:r>
              <a:rPr sz="3250" dirty="0">
                <a:solidFill>
                  <a:srgbClr val="000000"/>
                </a:solidFill>
                <a:latin typeface="VFHGKB+Wingdings"/>
                <a:cs typeface="VFHGKB+Wingdings"/>
              </a:rPr>
              <a:t>❑</a:t>
            </a:r>
            <a:r>
              <a:rPr sz="325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3250" spc="-116" dirty="0">
                <a:solidFill>
                  <a:srgbClr val="000000"/>
                </a:solidFill>
                <a:latin typeface="WIDILP+DejaVu Serif"/>
                <a:cs typeface="WIDILP+DejaVu Serif"/>
              </a:rPr>
              <a:t>IT</a:t>
            </a:r>
            <a:r>
              <a:rPr sz="3250" spc="-498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3250" spc="-304" dirty="0">
                <a:solidFill>
                  <a:srgbClr val="000000"/>
                </a:solidFill>
                <a:latin typeface="WIDILP+DejaVu Serif"/>
                <a:cs typeface="WIDILP+DejaVu Serif"/>
              </a:rPr>
              <a:t>SECTORS</a:t>
            </a:r>
          </a:p>
          <a:p>
            <a:pPr marL="0" marR="0">
              <a:lnSpc>
                <a:spcPts val="3759"/>
              </a:lnSpc>
              <a:spcBef>
                <a:spcPts val="2022"/>
              </a:spcBef>
              <a:spcAft>
                <a:spcPts val="0"/>
              </a:spcAft>
            </a:pPr>
            <a:r>
              <a:rPr sz="3250" dirty="0">
                <a:solidFill>
                  <a:srgbClr val="000000"/>
                </a:solidFill>
                <a:latin typeface="VFHGKB+Wingdings"/>
                <a:cs typeface="VFHGKB+Wingdings"/>
              </a:rPr>
              <a:t>❑</a:t>
            </a:r>
            <a:r>
              <a:rPr sz="325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3250" spc="-341" dirty="0">
                <a:solidFill>
                  <a:srgbClr val="000000"/>
                </a:solidFill>
                <a:latin typeface="WIDILP+DejaVu Serif"/>
                <a:cs typeface="WIDILP+DejaVu Serif"/>
              </a:rPr>
              <a:t>BUSINESS</a:t>
            </a:r>
            <a:r>
              <a:rPr sz="3250" spc="-705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3250" spc="-258" dirty="0">
                <a:solidFill>
                  <a:srgbClr val="000000"/>
                </a:solidFill>
                <a:latin typeface="WIDILP+DejaVu Serif"/>
                <a:cs typeface="WIDILP+DejaVu Serif"/>
              </a:rPr>
              <a:t>FIRM</a:t>
            </a:r>
          </a:p>
          <a:p>
            <a:pPr marL="0" marR="0">
              <a:lnSpc>
                <a:spcPts val="3759"/>
              </a:lnSpc>
              <a:spcBef>
                <a:spcPts val="2022"/>
              </a:spcBef>
              <a:spcAft>
                <a:spcPts val="0"/>
              </a:spcAft>
            </a:pPr>
            <a:r>
              <a:rPr sz="3250" dirty="0">
                <a:solidFill>
                  <a:srgbClr val="000000"/>
                </a:solidFill>
                <a:latin typeface="VFHGKB+Wingdings"/>
                <a:cs typeface="VFHGKB+Wingdings"/>
              </a:rPr>
              <a:t>❑</a:t>
            </a:r>
            <a:r>
              <a:rPr sz="325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3250" spc="-377" dirty="0">
                <a:solidFill>
                  <a:srgbClr val="000000"/>
                </a:solidFill>
                <a:latin typeface="WIDILP+DejaVu Serif"/>
                <a:cs typeface="WIDILP+DejaVu Serif"/>
              </a:rPr>
              <a:t>COMPA</a:t>
            </a:r>
            <a:r>
              <a:rPr sz="3250" spc="-1048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3250" spc="-256" dirty="0">
                <a:solidFill>
                  <a:srgbClr val="000000"/>
                </a:solidFill>
                <a:latin typeface="WIDILP+DejaVu Serif"/>
                <a:cs typeface="WIDILP+DejaVu Serif"/>
              </a:rPr>
              <a:t>NY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00155" y="6488279"/>
            <a:ext cx="227492" cy="20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09"/>
              </a:lnSpc>
              <a:spcBef>
                <a:spcPts val="0"/>
              </a:spcBef>
              <a:spcAft>
                <a:spcPts val="0"/>
              </a:spcAft>
            </a:pPr>
            <a:r>
              <a:rPr sz="1150" dirty="0">
                <a:solidFill>
                  <a:srgbClr val="2D936B"/>
                </a:solidFill>
                <a:latin typeface="AVIHRC+Trebuchet MS"/>
                <a:cs typeface="AVIHRC+Trebuchet M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71182" y="890909"/>
            <a:ext cx="9597614" cy="5697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85"/>
              </a:lnSpc>
              <a:spcBef>
                <a:spcPts val="0"/>
              </a:spcBef>
              <a:spcAft>
                <a:spcPts val="0"/>
              </a:spcAft>
            </a:pPr>
            <a:r>
              <a:rPr sz="3600" b="1" spc="22" dirty="0">
                <a:solidFill>
                  <a:srgbClr val="000000"/>
                </a:solidFill>
                <a:latin typeface="BCSWPJ+Trebuchet MS Bold"/>
                <a:cs typeface="BCSWPJ+Trebuchet MS Bold"/>
              </a:rPr>
              <a:t>OUR</a:t>
            </a:r>
            <a:r>
              <a:rPr sz="3600" b="1" spc="-10" dirty="0">
                <a:solidFill>
                  <a:srgbClr val="000000"/>
                </a:solidFill>
                <a:latin typeface="BCSWPJ+Trebuchet MS Bold"/>
                <a:cs typeface="BCSWPJ+Trebuchet MS Bold"/>
              </a:rPr>
              <a:t> </a:t>
            </a:r>
            <a:r>
              <a:rPr sz="3600" b="1" dirty="0">
                <a:solidFill>
                  <a:srgbClr val="000000"/>
                </a:solidFill>
                <a:latin typeface="BCSWPJ+Trebuchet MS Bold"/>
                <a:cs typeface="BCSWPJ+Trebuchet MS Bold"/>
              </a:rPr>
              <a:t>SOLUTION</a:t>
            </a:r>
            <a:r>
              <a:rPr sz="3600" b="1" spc="-348" dirty="0">
                <a:solidFill>
                  <a:srgbClr val="000000"/>
                </a:solidFill>
                <a:latin typeface="BCSWPJ+Trebuchet MS Bold"/>
                <a:cs typeface="BCSWPJ+Trebuchet MS Bold"/>
              </a:rPr>
              <a:t> </a:t>
            </a:r>
            <a:r>
              <a:rPr sz="3600" b="1" spc="-21" dirty="0">
                <a:solidFill>
                  <a:srgbClr val="000000"/>
                </a:solidFill>
                <a:latin typeface="BCSWPJ+Trebuchet MS Bold"/>
                <a:cs typeface="BCSWPJ+Trebuchet MS Bold"/>
              </a:rPr>
              <a:t>AND</a:t>
            </a:r>
            <a:r>
              <a:rPr sz="3600" b="1" spc="61" dirty="0">
                <a:solidFill>
                  <a:srgbClr val="000000"/>
                </a:solidFill>
                <a:latin typeface="BCSWPJ+Trebuchet MS Bold"/>
                <a:cs typeface="BCSWPJ+Trebuchet MS Bold"/>
              </a:rPr>
              <a:t> </a:t>
            </a:r>
            <a:r>
              <a:rPr sz="3600" b="1" spc="-33" dirty="0">
                <a:solidFill>
                  <a:srgbClr val="000000"/>
                </a:solidFill>
                <a:latin typeface="BCSWPJ+Trebuchet MS Bold"/>
                <a:cs typeface="BCSWPJ+Trebuchet MS Bold"/>
              </a:rPr>
              <a:t>ITS</a:t>
            </a:r>
            <a:r>
              <a:rPr sz="3600" b="1" spc="96" dirty="0">
                <a:solidFill>
                  <a:srgbClr val="000000"/>
                </a:solidFill>
                <a:latin typeface="BCSWPJ+Trebuchet MS Bold"/>
                <a:cs typeface="BCSWPJ+Trebuchet MS Bold"/>
              </a:rPr>
              <a:t> </a:t>
            </a:r>
            <a:r>
              <a:rPr sz="3600" b="1" spc="-57" dirty="0">
                <a:solidFill>
                  <a:srgbClr val="000000"/>
                </a:solidFill>
                <a:latin typeface="BCSWPJ+Trebuchet MS Bold"/>
                <a:cs typeface="BCSWPJ+Trebuchet MS Bold"/>
              </a:rPr>
              <a:t>VALUE</a:t>
            </a:r>
            <a:r>
              <a:rPr sz="3600" b="1" dirty="0">
                <a:solidFill>
                  <a:srgbClr val="000000"/>
                </a:solidFill>
                <a:latin typeface="BCSWPJ+Trebuchet MS Bold"/>
                <a:cs typeface="BCSWPJ+Trebuchet MS Bold"/>
              </a:rPr>
              <a:t> PROPOSITION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8350" y="2002285"/>
            <a:ext cx="7775459" cy="7956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60"/>
              </a:lnSpc>
              <a:spcBef>
                <a:spcPts val="0"/>
              </a:spcBef>
              <a:spcAft>
                <a:spcPts val="0"/>
              </a:spcAft>
            </a:pPr>
            <a:r>
              <a:rPr sz="2050" spc="-123" dirty="0">
                <a:solidFill>
                  <a:srgbClr val="000000"/>
                </a:solidFill>
                <a:latin typeface="FJUWFT+DejaVu Serif"/>
                <a:cs typeface="FJUWFT+DejaVu Serif"/>
              </a:rPr>
              <a:t>CONDITIONAL</a:t>
            </a:r>
            <a:r>
              <a:rPr sz="2050" spc="-290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27" dirty="0">
                <a:solidFill>
                  <a:srgbClr val="000000"/>
                </a:solidFill>
                <a:latin typeface="FJUWFT+DejaVu Serif"/>
                <a:cs typeface="FJUWFT+DejaVu Serif"/>
              </a:rPr>
              <a:t>FORMATTING:</a:t>
            </a:r>
            <a:r>
              <a:rPr sz="2050" spc="-67" dirty="0">
                <a:solidFill>
                  <a:srgbClr val="000000"/>
                </a:solidFill>
                <a:latin typeface="WIDILP+DejaVu Serif"/>
                <a:cs typeface="WIDILP+DejaVu Serif"/>
              </a:rPr>
              <a:t>IT</a:t>
            </a:r>
            <a:r>
              <a:rPr sz="2050" spc="-365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67" dirty="0">
                <a:solidFill>
                  <a:srgbClr val="000000"/>
                </a:solidFill>
                <a:latin typeface="WIDILP+DejaVu Serif"/>
                <a:cs typeface="WIDILP+DejaVu Serif"/>
              </a:rPr>
              <a:t>IS</a:t>
            </a:r>
            <a:r>
              <a:rPr sz="2050" spc="-402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18" dirty="0">
                <a:solidFill>
                  <a:srgbClr val="000000"/>
                </a:solidFill>
                <a:latin typeface="WIDILP+DejaVu Serif"/>
                <a:cs typeface="WIDILP+DejaVu Serif"/>
              </a:rPr>
              <a:t>USED</a:t>
            </a:r>
            <a:r>
              <a:rPr sz="2050" spc="-345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83" dirty="0">
                <a:solidFill>
                  <a:srgbClr val="000000"/>
                </a:solidFill>
                <a:latin typeface="WIDILP+DejaVu Serif"/>
                <a:cs typeface="WIDILP+DejaVu Serif"/>
              </a:rPr>
              <a:t>TO</a:t>
            </a:r>
            <a:r>
              <a:rPr sz="2050" spc="-380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199" dirty="0">
                <a:solidFill>
                  <a:srgbClr val="000000"/>
                </a:solidFill>
                <a:latin typeface="WIDILP+DejaVu Serif"/>
                <a:cs typeface="WIDILP+DejaVu Serif"/>
              </a:rPr>
              <a:t>FIND</a:t>
            </a:r>
            <a:r>
              <a:rPr sz="2050" spc="-343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185" dirty="0">
                <a:solidFill>
                  <a:srgbClr val="000000"/>
                </a:solidFill>
                <a:latin typeface="WIDILP+DejaVu Serif"/>
                <a:cs typeface="WIDILP+DejaVu Serif"/>
              </a:rPr>
              <a:t>OUT</a:t>
            </a:r>
            <a:r>
              <a:rPr sz="2050" spc="-367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151" dirty="0">
                <a:solidFill>
                  <a:srgbClr val="000000"/>
                </a:solidFill>
                <a:latin typeface="WIDILP+DejaVu Serif"/>
                <a:cs typeface="WIDILP+DejaVu Serif"/>
              </a:rPr>
              <a:t>THE</a:t>
            </a:r>
          </a:p>
          <a:p>
            <a:pPr marL="0" marR="0">
              <a:lnSpc>
                <a:spcPts val="2360"/>
              </a:lnSpc>
              <a:spcBef>
                <a:spcPts val="1244"/>
              </a:spcBef>
              <a:spcAft>
                <a:spcPts val="0"/>
              </a:spcAft>
            </a:pPr>
            <a:r>
              <a:rPr sz="2050" spc="-134" dirty="0">
                <a:solidFill>
                  <a:srgbClr val="000000"/>
                </a:solidFill>
                <a:latin typeface="WIDILP+DejaVu Serif"/>
                <a:cs typeface="WIDILP+DejaVu Serif"/>
              </a:rPr>
              <a:t>BLANK</a:t>
            </a:r>
            <a:r>
              <a:rPr sz="2050" spc="-308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186" dirty="0">
                <a:solidFill>
                  <a:srgbClr val="000000"/>
                </a:solidFill>
                <a:latin typeface="WIDILP+DejaVu Serif"/>
                <a:cs typeface="WIDILP+DejaVu Serif"/>
              </a:rPr>
              <a:t>VALUES.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8350" y="2917955"/>
            <a:ext cx="7776214" cy="795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60"/>
              </a:lnSpc>
              <a:spcBef>
                <a:spcPts val="0"/>
              </a:spcBef>
              <a:spcAft>
                <a:spcPts val="0"/>
              </a:spcAft>
            </a:pPr>
            <a:r>
              <a:rPr sz="2050" spc="-111" dirty="0">
                <a:solidFill>
                  <a:srgbClr val="000000"/>
                </a:solidFill>
                <a:latin typeface="FJUWFT+DejaVu Serif"/>
                <a:cs typeface="FJUWFT+DejaVu Serif"/>
              </a:rPr>
              <a:t>FI</a:t>
            </a:r>
            <a:r>
              <a:rPr sz="2050" spc="-638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17" dirty="0">
                <a:solidFill>
                  <a:srgbClr val="000000"/>
                </a:solidFill>
                <a:latin typeface="FJUWFT+DejaVu Serif"/>
                <a:cs typeface="FJUWFT+DejaVu Serif"/>
              </a:rPr>
              <a:t>LT</a:t>
            </a:r>
            <a:r>
              <a:rPr sz="2050" spc="-667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26" dirty="0">
                <a:solidFill>
                  <a:srgbClr val="000000"/>
                </a:solidFill>
                <a:latin typeface="FJUWFT+DejaVu Serif"/>
                <a:cs typeface="FJUWFT+DejaVu Serif"/>
              </a:rPr>
              <a:t>ERING:</a:t>
            </a:r>
            <a:r>
              <a:rPr sz="2050" spc="-14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67" dirty="0">
                <a:solidFill>
                  <a:srgbClr val="000000"/>
                </a:solidFill>
                <a:latin typeface="WIDILP+DejaVu Serif"/>
                <a:cs typeface="WIDILP+DejaVu Serif"/>
              </a:rPr>
              <a:t>IT</a:t>
            </a:r>
            <a:r>
              <a:rPr sz="2050" spc="-367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67" dirty="0">
                <a:solidFill>
                  <a:srgbClr val="000000"/>
                </a:solidFill>
                <a:latin typeface="WIDILP+DejaVu Serif"/>
                <a:cs typeface="WIDILP+DejaVu Serif"/>
              </a:rPr>
              <a:t>IS</a:t>
            </a:r>
            <a:r>
              <a:rPr sz="2050" spc="-406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18" dirty="0">
                <a:solidFill>
                  <a:srgbClr val="000000"/>
                </a:solidFill>
                <a:latin typeface="WIDILP+DejaVu Serif"/>
                <a:cs typeface="WIDILP+DejaVu Serif"/>
              </a:rPr>
              <a:t>USED</a:t>
            </a:r>
            <a:r>
              <a:rPr sz="2050" spc="-345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83" dirty="0">
                <a:solidFill>
                  <a:srgbClr val="000000"/>
                </a:solidFill>
                <a:latin typeface="WIDILP+DejaVu Serif"/>
                <a:cs typeface="WIDILP+DejaVu Serif"/>
              </a:rPr>
              <a:t>TO</a:t>
            </a:r>
            <a:r>
              <a:rPr sz="2050" spc="-382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00" dirty="0">
                <a:solidFill>
                  <a:srgbClr val="000000"/>
                </a:solidFill>
                <a:latin typeface="WIDILP+DejaVu Serif"/>
                <a:cs typeface="WIDILP+DejaVu Serif"/>
              </a:rPr>
              <a:t>FILTER</a:t>
            </a:r>
            <a:r>
              <a:rPr sz="2050" spc="-393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160" dirty="0">
                <a:solidFill>
                  <a:srgbClr val="000000"/>
                </a:solidFill>
                <a:latin typeface="WIDILP+DejaVu Serif"/>
                <a:cs typeface="WIDILP+DejaVu Serif"/>
              </a:rPr>
              <a:t>OUT</a:t>
            </a:r>
            <a:r>
              <a:rPr sz="2050" spc="-367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151" dirty="0">
                <a:solidFill>
                  <a:srgbClr val="000000"/>
                </a:solidFill>
                <a:latin typeface="WIDILP+DejaVu Serif"/>
                <a:cs typeface="WIDILP+DejaVu Serif"/>
              </a:rPr>
              <a:t>THE</a:t>
            </a:r>
            <a:r>
              <a:rPr sz="2050" spc="-423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147" dirty="0">
                <a:solidFill>
                  <a:srgbClr val="000000"/>
                </a:solidFill>
                <a:latin typeface="WIDILP+DejaVu Serif"/>
                <a:cs typeface="WIDILP+DejaVu Serif"/>
              </a:rPr>
              <a:t>BLANK</a:t>
            </a:r>
            <a:r>
              <a:rPr sz="2050" spc="-86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139" dirty="0">
                <a:solidFill>
                  <a:srgbClr val="000000"/>
                </a:solidFill>
                <a:latin typeface="WIDILP+DejaVu Serif"/>
                <a:cs typeface="WIDILP+DejaVu Serif"/>
              </a:rPr>
              <a:t>VA</a:t>
            </a:r>
            <a:r>
              <a:rPr sz="2050" spc="-705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dirty="0">
                <a:solidFill>
                  <a:srgbClr val="000000"/>
                </a:solidFill>
                <a:latin typeface="WIDILP+DejaVu Serif"/>
                <a:cs typeface="WIDILP+DejaVu Serif"/>
              </a:rPr>
              <a:t>L</a:t>
            </a:r>
            <a:r>
              <a:rPr sz="2050" spc="-738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198" dirty="0">
                <a:solidFill>
                  <a:srgbClr val="000000"/>
                </a:solidFill>
                <a:latin typeface="WIDILP+DejaVu Serif"/>
                <a:cs typeface="WIDILP+DejaVu Serif"/>
              </a:rPr>
              <a:t>UES</a:t>
            </a:r>
          </a:p>
          <a:p>
            <a:pPr marL="0" marR="0">
              <a:lnSpc>
                <a:spcPts val="2360"/>
              </a:lnSpc>
              <a:spcBef>
                <a:spcPts val="1243"/>
              </a:spcBef>
              <a:spcAft>
                <a:spcPts val="0"/>
              </a:spcAft>
            </a:pPr>
            <a:r>
              <a:rPr sz="2050" spc="-186" dirty="0">
                <a:solidFill>
                  <a:srgbClr val="000000"/>
                </a:solidFill>
                <a:latin typeface="WIDILP+DejaVu Serif"/>
                <a:cs typeface="WIDILP+DejaVu Serif"/>
              </a:rPr>
              <a:t>FROM</a:t>
            </a:r>
            <a:r>
              <a:rPr sz="2050" spc="-500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152" dirty="0">
                <a:solidFill>
                  <a:srgbClr val="000000"/>
                </a:solidFill>
                <a:latin typeface="WIDILP+DejaVu Serif"/>
                <a:cs typeface="WIDILP+DejaVu Serif"/>
              </a:rPr>
              <a:t>THE</a:t>
            </a:r>
            <a:r>
              <a:rPr sz="2050" spc="-425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160" dirty="0">
                <a:solidFill>
                  <a:srgbClr val="000000"/>
                </a:solidFill>
                <a:latin typeface="WIDILP+DejaVu Serif"/>
                <a:cs typeface="WIDILP+DejaVu Serif"/>
              </a:rPr>
              <a:t>DATA.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8350" y="3833498"/>
            <a:ext cx="7820219" cy="2169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60"/>
              </a:lnSpc>
              <a:spcBef>
                <a:spcPts val="0"/>
              </a:spcBef>
              <a:spcAft>
                <a:spcPts val="0"/>
              </a:spcAft>
            </a:pPr>
            <a:r>
              <a:rPr sz="2050" spc="-90" dirty="0">
                <a:solidFill>
                  <a:srgbClr val="000000"/>
                </a:solidFill>
                <a:latin typeface="FJUWFT+DejaVu Serif"/>
                <a:cs typeface="FJUWFT+DejaVu Serif"/>
              </a:rPr>
              <a:t>PI</a:t>
            </a:r>
            <a:r>
              <a:rPr sz="2050" spc="-638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78" dirty="0">
                <a:solidFill>
                  <a:srgbClr val="000000"/>
                </a:solidFill>
                <a:latin typeface="FJUWFT+DejaVu Serif"/>
                <a:cs typeface="FJUWFT+DejaVu Serif"/>
              </a:rPr>
              <a:t>VOT</a:t>
            </a:r>
            <a:r>
              <a:rPr sz="2050" spc="-145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94" dirty="0">
                <a:solidFill>
                  <a:srgbClr val="000000"/>
                </a:solidFill>
                <a:latin typeface="FJUWFT+DejaVu Serif"/>
                <a:cs typeface="FJUWFT+DejaVu Serif"/>
              </a:rPr>
              <a:t>TABL</a:t>
            </a:r>
            <a:r>
              <a:rPr sz="2050" spc="-661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13" dirty="0">
                <a:solidFill>
                  <a:srgbClr val="000000"/>
                </a:solidFill>
                <a:latin typeface="FJUWFT+DejaVu Serif"/>
                <a:cs typeface="FJUWFT+DejaVu Serif"/>
              </a:rPr>
              <a:t>E:</a:t>
            </a:r>
            <a:r>
              <a:rPr sz="2050" spc="-29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050" spc="-139" dirty="0">
                <a:solidFill>
                  <a:srgbClr val="000000"/>
                </a:solidFill>
                <a:latin typeface="WIDILP+DejaVu Serif"/>
                <a:cs typeface="WIDILP+DejaVu Serif"/>
              </a:rPr>
              <a:t>PIVOT</a:t>
            </a:r>
            <a:r>
              <a:rPr sz="2050" spc="-367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121" dirty="0">
                <a:solidFill>
                  <a:srgbClr val="000000"/>
                </a:solidFill>
                <a:latin typeface="WIDILP+DejaVu Serif"/>
                <a:cs typeface="WIDILP+DejaVu Serif"/>
              </a:rPr>
              <a:t>TABLE</a:t>
            </a:r>
            <a:r>
              <a:rPr sz="2050" spc="-423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67" dirty="0">
                <a:solidFill>
                  <a:srgbClr val="000000"/>
                </a:solidFill>
                <a:latin typeface="WIDILP+DejaVu Serif"/>
                <a:cs typeface="WIDILP+DejaVu Serif"/>
              </a:rPr>
              <a:t>IS</a:t>
            </a:r>
            <a:r>
              <a:rPr sz="2050" spc="-479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00" dirty="0">
                <a:solidFill>
                  <a:srgbClr val="000000"/>
                </a:solidFill>
                <a:latin typeface="WIDILP+DejaVu Serif"/>
                <a:cs typeface="WIDILP+DejaVu Serif"/>
              </a:rPr>
              <a:t>USED</a:t>
            </a:r>
            <a:r>
              <a:rPr sz="2050" spc="-417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83" dirty="0">
                <a:solidFill>
                  <a:srgbClr val="000000"/>
                </a:solidFill>
                <a:latin typeface="WIDILP+DejaVu Serif"/>
                <a:cs typeface="WIDILP+DejaVu Serif"/>
              </a:rPr>
              <a:t>TO</a:t>
            </a:r>
            <a:r>
              <a:rPr sz="2050" spc="-382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13" dirty="0">
                <a:solidFill>
                  <a:srgbClr val="000000"/>
                </a:solidFill>
                <a:latin typeface="WIDILP+DejaVu Serif"/>
                <a:cs typeface="WIDILP+DejaVu Serif"/>
              </a:rPr>
              <a:t>SUMMARIZES,</a:t>
            </a:r>
          </a:p>
          <a:p>
            <a:pPr marL="0" marR="0">
              <a:lnSpc>
                <a:spcPts val="2360"/>
              </a:lnSpc>
              <a:spcBef>
                <a:spcPts val="1245"/>
              </a:spcBef>
              <a:spcAft>
                <a:spcPts val="0"/>
              </a:spcAft>
            </a:pPr>
            <a:r>
              <a:rPr sz="2050" spc="-177" dirty="0">
                <a:solidFill>
                  <a:srgbClr val="000000"/>
                </a:solidFill>
                <a:latin typeface="WIDILP+DejaVu Serif"/>
                <a:cs typeface="WIDILP+DejaVu Serif"/>
              </a:rPr>
              <a:t>ORGNAIZES</a:t>
            </a:r>
            <a:r>
              <a:rPr sz="2050" spc="-556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141" dirty="0">
                <a:solidFill>
                  <a:srgbClr val="000000"/>
                </a:solidFill>
                <a:latin typeface="WIDILP+DejaVu Serif"/>
                <a:cs typeface="WIDILP+DejaVu Serif"/>
              </a:rPr>
              <a:t>AND</a:t>
            </a:r>
            <a:r>
              <a:rPr sz="2050" spc="-421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143" dirty="0">
                <a:solidFill>
                  <a:srgbClr val="000000"/>
                </a:solidFill>
                <a:latin typeface="WIDILP+DejaVu Serif"/>
                <a:cs typeface="WIDILP+DejaVu Serif"/>
              </a:rPr>
              <a:t>ANALY</a:t>
            </a:r>
            <a:r>
              <a:rPr sz="2050" spc="-580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149" dirty="0">
                <a:solidFill>
                  <a:srgbClr val="000000"/>
                </a:solidFill>
                <a:latin typeface="WIDILP+DejaVu Serif"/>
                <a:cs typeface="WIDILP+DejaVu Serif"/>
              </a:rPr>
              <a:t>ZES</a:t>
            </a:r>
            <a:r>
              <a:rPr sz="2050" spc="-483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176" dirty="0">
                <a:solidFill>
                  <a:srgbClr val="000000"/>
                </a:solidFill>
                <a:latin typeface="WIDILP+DejaVu Serif"/>
                <a:cs typeface="WIDILP+DejaVu Serif"/>
              </a:rPr>
              <a:t>THE</a:t>
            </a:r>
            <a:r>
              <a:rPr sz="2050" spc="-425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186" dirty="0">
                <a:solidFill>
                  <a:srgbClr val="000000"/>
                </a:solidFill>
                <a:latin typeface="WIDILP+DejaVu Serif"/>
                <a:cs typeface="WIDILP+DejaVu Serif"/>
              </a:rPr>
              <a:t>DATA</a:t>
            </a:r>
            <a:r>
              <a:rPr sz="2050" spc="-73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43" dirty="0">
                <a:solidFill>
                  <a:srgbClr val="000000"/>
                </a:solidFill>
                <a:latin typeface="WIDILP+DejaVu Serif"/>
                <a:cs typeface="WIDILP+DejaVu Serif"/>
              </a:rPr>
              <a:t>INA</a:t>
            </a:r>
            <a:r>
              <a:rPr sz="2050" spc="-332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152" dirty="0">
                <a:solidFill>
                  <a:srgbClr val="000000"/>
                </a:solidFill>
                <a:latin typeface="WIDILP+DejaVu Serif"/>
                <a:cs typeface="WIDILP+DejaVu Serif"/>
              </a:rPr>
              <a:t>TABLE.</a:t>
            </a:r>
          </a:p>
          <a:p>
            <a:pPr marL="0" marR="0">
              <a:lnSpc>
                <a:spcPts val="2360"/>
              </a:lnSpc>
              <a:spcBef>
                <a:spcPts val="1243"/>
              </a:spcBef>
              <a:spcAft>
                <a:spcPts val="0"/>
              </a:spcAft>
            </a:pPr>
            <a:r>
              <a:rPr sz="2050" spc="-116" dirty="0">
                <a:solidFill>
                  <a:srgbClr val="000000"/>
                </a:solidFill>
                <a:latin typeface="FJUWFT+DejaVu Serif"/>
                <a:cs typeface="FJUWFT+DejaVu Serif"/>
              </a:rPr>
              <a:t>CHART:</a:t>
            </a:r>
            <a:r>
              <a:rPr sz="2050" dirty="0">
                <a:solidFill>
                  <a:srgbClr val="000000"/>
                </a:solidFill>
                <a:latin typeface="WIDILP+DejaVu Serif"/>
                <a:cs typeface="WIDILP+DejaVu Serif"/>
              </a:rPr>
              <a:t>A</a:t>
            </a:r>
            <a:r>
              <a:rPr sz="2050" spc="-259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196" dirty="0">
                <a:solidFill>
                  <a:srgbClr val="000000"/>
                </a:solidFill>
                <a:latin typeface="WIDILP+DejaVu Serif"/>
                <a:cs typeface="WIDILP+DejaVu Serif"/>
              </a:rPr>
              <a:t>CHART</a:t>
            </a:r>
            <a:r>
              <a:rPr sz="2050" spc="-296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67" dirty="0">
                <a:solidFill>
                  <a:srgbClr val="000000"/>
                </a:solidFill>
                <a:latin typeface="WIDILP+DejaVu Serif"/>
                <a:cs typeface="WIDILP+DejaVu Serif"/>
              </a:rPr>
              <a:t>IS</a:t>
            </a:r>
            <a:r>
              <a:rPr sz="2050" spc="-483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01" dirty="0">
                <a:solidFill>
                  <a:srgbClr val="000000"/>
                </a:solidFill>
                <a:latin typeface="WIDILP+DejaVu Serif"/>
                <a:cs typeface="WIDILP+DejaVu Serif"/>
              </a:rPr>
              <a:t>USED</a:t>
            </a:r>
            <a:r>
              <a:rPr sz="2050" spc="-419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84" dirty="0">
                <a:solidFill>
                  <a:srgbClr val="000000"/>
                </a:solidFill>
                <a:latin typeface="WIDILP+DejaVu Serif"/>
                <a:cs typeface="WIDILP+DejaVu Serif"/>
              </a:rPr>
              <a:t>TO</a:t>
            </a:r>
            <a:r>
              <a:rPr sz="2050" spc="-384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163" dirty="0">
                <a:solidFill>
                  <a:srgbClr val="000000"/>
                </a:solidFill>
                <a:latin typeface="WIDILP+DejaVu Serif"/>
                <a:cs typeface="WIDILP+DejaVu Serif"/>
              </a:rPr>
              <a:t>VISUALLY</a:t>
            </a:r>
            <a:r>
              <a:rPr sz="2050" spc="33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233" dirty="0">
                <a:solidFill>
                  <a:srgbClr val="000000"/>
                </a:solidFill>
                <a:latin typeface="WIDILP+DejaVu Serif"/>
                <a:cs typeface="WIDILP+DejaVu Serif"/>
              </a:rPr>
              <a:t>REPRESENT</a:t>
            </a:r>
            <a:r>
              <a:rPr sz="2050" spc="-369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152" dirty="0">
                <a:solidFill>
                  <a:srgbClr val="000000"/>
                </a:solidFill>
                <a:latin typeface="WIDILP+DejaVu Serif"/>
                <a:cs typeface="WIDILP+DejaVu Serif"/>
              </a:rPr>
              <a:t>THE</a:t>
            </a:r>
          </a:p>
          <a:p>
            <a:pPr marL="0" marR="0">
              <a:lnSpc>
                <a:spcPts val="2360"/>
              </a:lnSpc>
              <a:spcBef>
                <a:spcPts val="1244"/>
              </a:spcBef>
              <a:spcAft>
                <a:spcPts val="0"/>
              </a:spcAft>
            </a:pPr>
            <a:r>
              <a:rPr sz="2050" spc="-185" dirty="0">
                <a:solidFill>
                  <a:srgbClr val="000000"/>
                </a:solidFill>
                <a:latin typeface="WIDILP+DejaVu Serif"/>
                <a:cs typeface="WIDILP+DejaVu Serif"/>
              </a:rPr>
              <a:t>DATA</a:t>
            </a:r>
            <a:r>
              <a:rPr sz="2050" spc="-407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116" dirty="0">
                <a:solidFill>
                  <a:srgbClr val="000000"/>
                </a:solidFill>
                <a:latin typeface="WIDILP+DejaVu Serif"/>
                <a:cs typeface="WIDILP+DejaVu Serif"/>
              </a:rPr>
              <a:t>AND</a:t>
            </a:r>
            <a:r>
              <a:rPr sz="2050" spc="-347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187" dirty="0">
                <a:solidFill>
                  <a:srgbClr val="000000"/>
                </a:solidFill>
                <a:latin typeface="WIDILP+DejaVu Serif"/>
                <a:cs typeface="WIDILP+DejaVu Serif"/>
              </a:rPr>
              <a:t>HELP</a:t>
            </a:r>
            <a:r>
              <a:rPr sz="2050" spc="-533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151" dirty="0">
                <a:solidFill>
                  <a:srgbClr val="000000"/>
                </a:solidFill>
                <a:latin typeface="WIDILP+DejaVu Serif"/>
                <a:cs typeface="WIDILP+DejaVu Serif"/>
              </a:rPr>
              <a:t>US</a:t>
            </a:r>
            <a:r>
              <a:rPr sz="2050" spc="-408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121" dirty="0">
                <a:solidFill>
                  <a:srgbClr val="000000"/>
                </a:solidFill>
                <a:latin typeface="WIDILP+DejaVu Serif"/>
                <a:cs typeface="WIDILP+DejaVu Serif"/>
              </a:rPr>
              <a:t>TO</a:t>
            </a:r>
            <a:r>
              <a:rPr sz="2050" spc="-384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167" dirty="0">
                <a:solidFill>
                  <a:srgbClr val="000000"/>
                </a:solidFill>
                <a:latin typeface="WIDILP+DejaVu Serif"/>
                <a:cs typeface="WIDILP+DejaVu Serif"/>
              </a:rPr>
              <a:t>SEE</a:t>
            </a:r>
            <a:r>
              <a:rPr sz="2050" spc="-425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194" dirty="0">
                <a:solidFill>
                  <a:srgbClr val="000000"/>
                </a:solidFill>
                <a:latin typeface="WIDILP+DejaVu Serif"/>
                <a:cs typeface="WIDILP+DejaVu Serif"/>
              </a:rPr>
              <a:t>PATTERNSAND</a:t>
            </a:r>
            <a:r>
              <a:rPr sz="2050" spc="-347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195" dirty="0">
                <a:solidFill>
                  <a:srgbClr val="000000"/>
                </a:solidFill>
                <a:latin typeface="WIDILP+DejaVu Serif"/>
                <a:cs typeface="WIDILP+DejaVu Serif"/>
              </a:rPr>
              <a:t>TRENDS</a:t>
            </a:r>
            <a:r>
              <a:rPr sz="2050" spc="-481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67" dirty="0">
                <a:solidFill>
                  <a:srgbClr val="000000"/>
                </a:solidFill>
                <a:latin typeface="WIDILP+DejaVu Serif"/>
                <a:cs typeface="WIDILP+DejaVu Serif"/>
              </a:rPr>
              <a:t>IN</a:t>
            </a:r>
            <a:r>
              <a:rPr sz="2050" spc="-496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spc="-162" dirty="0">
                <a:solidFill>
                  <a:srgbClr val="000000"/>
                </a:solidFill>
                <a:latin typeface="WIDILP+DejaVu Serif"/>
                <a:cs typeface="WIDILP+DejaVu Serif"/>
              </a:rPr>
              <a:t>OUR</a:t>
            </a:r>
          </a:p>
          <a:p>
            <a:pPr marL="0" marR="0">
              <a:lnSpc>
                <a:spcPts val="2360"/>
              </a:lnSpc>
              <a:spcBef>
                <a:spcPts val="1245"/>
              </a:spcBef>
              <a:spcAft>
                <a:spcPts val="0"/>
              </a:spcAft>
            </a:pPr>
            <a:r>
              <a:rPr sz="2050" spc="-185" dirty="0">
                <a:solidFill>
                  <a:srgbClr val="000000"/>
                </a:solidFill>
                <a:latin typeface="WIDILP+DejaVu Serif"/>
                <a:cs typeface="WIDILP+DejaVu Serif"/>
              </a:rPr>
              <a:t>DATA</a:t>
            </a:r>
            <a:r>
              <a:rPr sz="2050" spc="-707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050" dirty="0">
                <a:solidFill>
                  <a:srgbClr val="000000"/>
                </a:solidFill>
                <a:latin typeface="WIDILP+DejaVu Serif"/>
                <a:cs typeface="WIDILP+DejaVu Serif"/>
              </a:rPr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00155" y="6488279"/>
            <a:ext cx="227492" cy="20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09"/>
              </a:lnSpc>
              <a:spcBef>
                <a:spcPts val="0"/>
              </a:spcBef>
              <a:spcAft>
                <a:spcPts val="0"/>
              </a:spcAft>
            </a:pPr>
            <a:r>
              <a:rPr sz="1150" dirty="0">
                <a:solidFill>
                  <a:srgbClr val="2D936B"/>
                </a:solidFill>
                <a:latin typeface="AVIHRC+Trebuchet MS"/>
                <a:cs typeface="AVIHRC+Trebuchet M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5967" y="403977"/>
            <a:ext cx="5722062" cy="74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582"/>
              </a:lnSpc>
              <a:spcBef>
                <a:spcPts val="0"/>
              </a:spcBef>
              <a:spcAft>
                <a:spcPts val="0"/>
              </a:spcAft>
            </a:pPr>
            <a:r>
              <a:rPr sz="4800" b="1" dirty="0">
                <a:solidFill>
                  <a:srgbClr val="000000"/>
                </a:solidFill>
                <a:latin typeface="BCSWPJ+Trebuchet MS Bold"/>
                <a:cs typeface="BCSWPJ+Trebuchet MS Bold"/>
              </a:rPr>
              <a:t>Dataset</a:t>
            </a:r>
            <a:r>
              <a:rPr sz="4800" b="1" spc="32" dirty="0">
                <a:solidFill>
                  <a:srgbClr val="000000"/>
                </a:solidFill>
                <a:latin typeface="BCSWPJ+Trebuchet MS Bold"/>
                <a:cs typeface="BCSWPJ+Trebuchet MS Bold"/>
              </a:rPr>
              <a:t> </a:t>
            </a:r>
            <a:r>
              <a:rPr sz="4800" b="1" dirty="0">
                <a:solidFill>
                  <a:srgbClr val="000000"/>
                </a:solidFill>
                <a:latin typeface="BCSWPJ+Trebuchet MS Bold"/>
                <a:cs typeface="BCSWPJ+Trebuchet MS Bold"/>
              </a:rPr>
              <a:t>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0557" y="1472009"/>
            <a:ext cx="5409055" cy="946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VFHGKB+Wingdings"/>
                <a:cs typeface="VFHGKB+Wingdings"/>
              </a:rPr>
              <a:t>❖</a:t>
            </a:r>
            <a:r>
              <a:rPr sz="2400" spc="183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400" spc="-203" dirty="0">
                <a:solidFill>
                  <a:srgbClr val="000000"/>
                </a:solidFill>
                <a:latin typeface="WIDILP+DejaVu Serif"/>
                <a:cs typeface="WIDILP+DejaVu Serif"/>
              </a:rPr>
              <a:t>EMPLOY</a:t>
            </a:r>
            <a:r>
              <a:rPr sz="2400" spc="-623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163" dirty="0">
                <a:solidFill>
                  <a:srgbClr val="000000"/>
                </a:solidFill>
                <a:latin typeface="WIDILP+DejaVu Serif"/>
                <a:cs typeface="WIDILP+DejaVu Serif"/>
              </a:rPr>
              <a:t>EE</a:t>
            </a:r>
            <a:r>
              <a:rPr sz="2400" spc="-415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08" dirty="0">
                <a:solidFill>
                  <a:srgbClr val="000000"/>
                </a:solidFill>
                <a:latin typeface="WIDILP+DejaVu Serif"/>
                <a:cs typeface="WIDILP+DejaVu Serif"/>
              </a:rPr>
              <a:t>DATA</a:t>
            </a:r>
            <a:r>
              <a:rPr sz="2400" spc="-37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08" dirty="0">
                <a:solidFill>
                  <a:srgbClr val="000000"/>
                </a:solidFill>
                <a:latin typeface="WIDILP+DejaVu Serif"/>
                <a:cs typeface="WIDILP+DejaVu Serif"/>
              </a:rPr>
              <a:t>SET</a:t>
            </a:r>
            <a:r>
              <a:rPr sz="2400" dirty="0">
                <a:solidFill>
                  <a:srgbClr val="000000"/>
                </a:solidFill>
                <a:latin typeface="LKAMET+Times New Roman"/>
                <a:cs typeface="LKAMET+Times New Roman"/>
              </a:rPr>
              <a:t>– </a:t>
            </a:r>
            <a:r>
              <a:rPr sz="2400" spc="-33" dirty="0">
                <a:solidFill>
                  <a:srgbClr val="000000"/>
                </a:solidFill>
                <a:latin typeface="WIDILP+DejaVu Serif"/>
                <a:cs typeface="WIDILP+DejaVu Serif"/>
              </a:rPr>
              <a:t>KA</a:t>
            </a:r>
            <a:r>
              <a:rPr sz="2400" spc="-769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117" dirty="0">
                <a:solidFill>
                  <a:srgbClr val="000000"/>
                </a:solidFill>
                <a:latin typeface="WIDILP+DejaVu Serif"/>
                <a:cs typeface="WIDILP+DejaVu Serif"/>
              </a:rPr>
              <a:t>GGLE</a:t>
            </a:r>
          </a:p>
          <a:p>
            <a:pPr marL="0" marR="0">
              <a:lnSpc>
                <a:spcPts val="2796"/>
              </a:lnSpc>
              <a:spcBef>
                <a:spcPts val="1559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VFHGKB+Wingdings"/>
                <a:cs typeface="VFHGKB+Wingdings"/>
              </a:rPr>
              <a:t>❖</a:t>
            </a:r>
            <a:r>
              <a:rPr sz="2400" spc="183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400" spc="-163" dirty="0">
                <a:solidFill>
                  <a:srgbClr val="000000"/>
                </a:solidFill>
                <a:latin typeface="WIDILP+DejaVu Serif"/>
                <a:cs typeface="WIDILP+DejaVu Serif"/>
              </a:rPr>
              <a:t>26</a:t>
            </a:r>
            <a:r>
              <a:rPr sz="2400" spc="-488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16" dirty="0">
                <a:solidFill>
                  <a:srgbClr val="000000"/>
                </a:solidFill>
                <a:latin typeface="WIDILP+DejaVu Serif"/>
                <a:cs typeface="WIDILP+DejaVu Serif"/>
              </a:rPr>
              <a:t>FEATURE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50557" y="2569203"/>
            <a:ext cx="3857313" cy="39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VFHGKB+Wingdings"/>
                <a:cs typeface="VFHGKB+Wingdings"/>
              </a:rPr>
              <a:t>❖</a:t>
            </a:r>
            <a:r>
              <a:rPr sz="2400" spc="183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400" spc="-220" dirty="0">
                <a:solidFill>
                  <a:srgbClr val="000000"/>
                </a:solidFill>
                <a:latin typeface="WIDILP+DejaVu Serif"/>
                <a:cs typeface="WIDILP+DejaVu Serif"/>
              </a:rPr>
              <a:t>FEAT</a:t>
            </a:r>
            <a:r>
              <a:rPr sz="2400" spc="-939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185" dirty="0">
                <a:solidFill>
                  <a:srgbClr val="000000"/>
                </a:solidFill>
                <a:latin typeface="WIDILP+DejaVu Serif"/>
                <a:cs typeface="WIDILP+DejaVu Serif"/>
              </a:rPr>
              <a:t>URE-</a:t>
            </a:r>
            <a:r>
              <a:rPr sz="2400" spc="14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dirty="0">
                <a:solidFill>
                  <a:srgbClr val="000000"/>
                </a:solidFill>
                <a:latin typeface="WIDILP+DejaVu Serif"/>
                <a:cs typeface="WIDILP+DejaVu Serif"/>
              </a:rPr>
              <a:t>9</a:t>
            </a:r>
            <a:r>
              <a:rPr sz="2400" spc="-488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16" dirty="0">
                <a:solidFill>
                  <a:srgbClr val="000000"/>
                </a:solidFill>
                <a:latin typeface="WIDILP+DejaVu Serif"/>
                <a:cs typeface="WIDILP+DejaVu Serif"/>
              </a:rPr>
              <a:t>FEATURE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50557" y="3122542"/>
            <a:ext cx="6002075" cy="9464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VFHGKB+Wingdings"/>
                <a:cs typeface="VFHGKB+Wingdings"/>
              </a:rPr>
              <a:t>❖</a:t>
            </a:r>
            <a:r>
              <a:rPr sz="2400" spc="183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400" spc="-203" dirty="0">
                <a:solidFill>
                  <a:srgbClr val="000000"/>
                </a:solidFill>
                <a:latin typeface="WIDILP+DejaVu Serif"/>
                <a:cs typeface="WIDILP+DejaVu Serif"/>
              </a:rPr>
              <a:t>EMPLOY</a:t>
            </a:r>
            <a:r>
              <a:rPr sz="2400" spc="-622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164" dirty="0">
                <a:solidFill>
                  <a:srgbClr val="000000"/>
                </a:solidFill>
                <a:latin typeface="WIDILP+DejaVu Serif"/>
                <a:cs typeface="WIDILP+DejaVu Serif"/>
              </a:rPr>
              <a:t>EE</a:t>
            </a:r>
            <a:r>
              <a:rPr sz="2400" spc="-417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112" dirty="0">
                <a:solidFill>
                  <a:srgbClr val="000000"/>
                </a:solidFill>
                <a:latin typeface="WIDILP+DejaVu Serif"/>
                <a:cs typeface="WIDILP+DejaVu Serif"/>
              </a:rPr>
              <a:t>ID-</a:t>
            </a:r>
            <a:r>
              <a:rPr sz="2400" spc="-63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174" dirty="0">
                <a:solidFill>
                  <a:srgbClr val="000000"/>
                </a:solidFill>
                <a:latin typeface="WIDILP+DejaVu Serif"/>
                <a:cs typeface="WIDILP+DejaVu Serif"/>
              </a:rPr>
              <a:t>CATEGORICAL</a:t>
            </a:r>
            <a:r>
              <a:rPr sz="2400" spc="-406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190" dirty="0">
                <a:solidFill>
                  <a:srgbClr val="000000"/>
                </a:solidFill>
                <a:latin typeface="WIDILP+DejaVu Serif"/>
                <a:cs typeface="WIDILP+DejaVu Serif"/>
              </a:rPr>
              <a:t>DATA</a:t>
            </a:r>
          </a:p>
          <a:p>
            <a:pPr marL="0" marR="0">
              <a:lnSpc>
                <a:spcPts val="2796"/>
              </a:lnSpc>
              <a:spcBef>
                <a:spcPts val="1559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VFHGKB+Wingdings"/>
                <a:cs typeface="VFHGKB+Wingdings"/>
              </a:rPr>
              <a:t>❖</a:t>
            </a:r>
            <a:r>
              <a:rPr sz="2400" spc="183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400" spc="-215" dirty="0">
                <a:solidFill>
                  <a:srgbClr val="000000"/>
                </a:solidFill>
                <a:latin typeface="WIDILP+DejaVu Serif"/>
                <a:cs typeface="WIDILP+DejaVu Serif"/>
              </a:rPr>
              <a:t>GENDER-</a:t>
            </a:r>
            <a:r>
              <a:rPr sz="2400" spc="-773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142" dirty="0">
                <a:solidFill>
                  <a:srgbClr val="000000"/>
                </a:solidFill>
                <a:latin typeface="WIDILP+DejaVu Serif"/>
                <a:cs typeface="WIDILP+DejaVu Serif"/>
              </a:rPr>
              <a:t>MA</a:t>
            </a:r>
            <a:r>
              <a:rPr sz="2400" spc="-771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16" dirty="0">
                <a:solidFill>
                  <a:srgbClr val="000000"/>
                </a:solidFill>
                <a:latin typeface="WIDILP+DejaVu Serif"/>
                <a:cs typeface="WIDILP+DejaVu Serif"/>
              </a:rPr>
              <a:t>LE,FEMA</a:t>
            </a:r>
            <a:r>
              <a:rPr sz="2400" spc="-771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85" dirty="0">
                <a:solidFill>
                  <a:srgbClr val="000000"/>
                </a:solidFill>
                <a:latin typeface="WIDILP+DejaVu Serif"/>
                <a:cs typeface="WIDILP+DejaVu Serif"/>
              </a:rPr>
              <a:t>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0557" y="4218892"/>
            <a:ext cx="6680842" cy="1490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VFHGKB+Wingdings"/>
                <a:cs typeface="VFHGKB+Wingdings"/>
              </a:rPr>
              <a:t>❖</a:t>
            </a:r>
            <a:r>
              <a:rPr sz="2400" spc="183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400" spc="-225" dirty="0">
                <a:solidFill>
                  <a:srgbClr val="000000"/>
                </a:solidFill>
                <a:latin typeface="WIDILP+DejaVu Serif"/>
                <a:cs typeface="WIDILP+DejaVu Serif"/>
              </a:rPr>
              <a:t>PERFORMANCE</a:t>
            </a:r>
            <a:r>
              <a:rPr sz="2400" spc="-415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150" dirty="0">
                <a:solidFill>
                  <a:srgbClr val="000000"/>
                </a:solidFill>
                <a:latin typeface="WIDILP+DejaVu Serif"/>
                <a:cs typeface="WIDILP+DejaVu Serif"/>
              </a:rPr>
              <a:t>LEVEL-ORDINAL</a:t>
            </a:r>
            <a:r>
              <a:rPr sz="2400" spc="-406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190" dirty="0">
                <a:solidFill>
                  <a:srgbClr val="000000"/>
                </a:solidFill>
                <a:latin typeface="WIDILP+DejaVu Serif"/>
                <a:cs typeface="WIDILP+DejaVu Serif"/>
              </a:rPr>
              <a:t>DATA</a:t>
            </a:r>
          </a:p>
          <a:p>
            <a:pPr marL="0" marR="0">
              <a:lnSpc>
                <a:spcPts val="2796"/>
              </a:lnSpc>
              <a:spcBef>
                <a:spcPts val="156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VFHGKB+Wingdings"/>
                <a:cs typeface="VFHGKB+Wingdings"/>
              </a:rPr>
              <a:t>❖</a:t>
            </a:r>
            <a:r>
              <a:rPr sz="2400" spc="183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400" spc="-229" dirty="0">
                <a:solidFill>
                  <a:srgbClr val="000000"/>
                </a:solidFill>
                <a:latin typeface="WIDILP+DejaVu Serif"/>
                <a:cs typeface="WIDILP+DejaVu Serif"/>
              </a:rPr>
              <a:t>BUSINESS</a:t>
            </a:r>
            <a:r>
              <a:rPr sz="2400" spc="-531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34" dirty="0">
                <a:solidFill>
                  <a:srgbClr val="000000"/>
                </a:solidFill>
                <a:latin typeface="WIDILP+DejaVu Serif"/>
                <a:cs typeface="WIDILP+DejaVu Serif"/>
              </a:rPr>
              <a:t>UNIT-REFERENCE</a:t>
            </a:r>
            <a:r>
              <a:rPr sz="2400" spc="-490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189" dirty="0">
                <a:solidFill>
                  <a:srgbClr val="000000"/>
                </a:solidFill>
                <a:latin typeface="WIDILP+DejaVu Serif"/>
                <a:cs typeface="WIDILP+DejaVu Serif"/>
              </a:rPr>
              <a:t>DATA</a:t>
            </a:r>
            <a:r>
              <a:rPr sz="2400" spc="-317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08" dirty="0">
                <a:solidFill>
                  <a:srgbClr val="000000"/>
                </a:solidFill>
                <a:latin typeface="WIDILP+DejaVu Serif"/>
                <a:cs typeface="WIDILP+DejaVu Serif"/>
              </a:rPr>
              <a:t>SET</a:t>
            </a:r>
          </a:p>
          <a:p>
            <a:pPr marL="0" marR="0">
              <a:lnSpc>
                <a:spcPts val="2796"/>
              </a:lnSpc>
              <a:spcBef>
                <a:spcPts val="1433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VFHGKB+Wingdings"/>
                <a:cs typeface="VFHGKB+Wingdings"/>
              </a:rPr>
              <a:t>❖</a:t>
            </a:r>
            <a:r>
              <a:rPr sz="2400" spc="183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400" spc="-198" dirty="0">
                <a:solidFill>
                  <a:srgbClr val="000000"/>
                </a:solidFill>
                <a:latin typeface="WIDILP+DejaVu Serif"/>
                <a:cs typeface="WIDILP+DejaVu Serif"/>
              </a:rPr>
              <a:t>NAME-NOMINAL</a:t>
            </a:r>
            <a:r>
              <a:rPr sz="2400" spc="-406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189" dirty="0">
                <a:solidFill>
                  <a:srgbClr val="000000"/>
                </a:solidFill>
                <a:latin typeface="WIDILP+DejaVu Serif"/>
                <a:cs typeface="WIDILP+DejaVu Serif"/>
              </a:rPr>
              <a:t>DATA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50557" y="5869616"/>
            <a:ext cx="5001355" cy="393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VFHGKB+Wingdings"/>
                <a:cs typeface="VFHGKB+Wingdings"/>
              </a:rPr>
              <a:t>❖</a:t>
            </a:r>
            <a:r>
              <a:rPr sz="2400" spc="183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400" spc="-184" dirty="0">
                <a:solidFill>
                  <a:srgbClr val="000000"/>
                </a:solidFill>
                <a:latin typeface="WIDILP+DejaVu Serif"/>
                <a:cs typeface="WIDILP+DejaVu Serif"/>
              </a:rPr>
              <a:t>RATING-</a:t>
            </a:r>
            <a:r>
              <a:rPr sz="2400" spc="-774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227" dirty="0">
                <a:solidFill>
                  <a:srgbClr val="000000"/>
                </a:solidFill>
                <a:latin typeface="WIDILP+DejaVu Serif"/>
                <a:cs typeface="WIDILP+DejaVu Serif"/>
              </a:rPr>
              <a:t>NUMERICA</a:t>
            </a:r>
            <a:r>
              <a:rPr sz="2400" spc="-761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dirty="0">
                <a:solidFill>
                  <a:srgbClr val="000000"/>
                </a:solidFill>
                <a:latin typeface="WIDILP+DejaVu Serif"/>
                <a:cs typeface="WIDILP+DejaVu Serif"/>
              </a:rPr>
              <a:t>L</a:t>
            </a:r>
            <a:r>
              <a:rPr sz="2400" spc="-411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153" dirty="0">
                <a:solidFill>
                  <a:srgbClr val="000000"/>
                </a:solidFill>
                <a:latin typeface="WIDILP+DejaVu Serif"/>
                <a:cs typeface="WIDILP+DejaVu Serif"/>
              </a:rPr>
              <a:t>VA</a:t>
            </a:r>
            <a:r>
              <a:rPr sz="2400" spc="-761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400" spc="-154" dirty="0">
                <a:solidFill>
                  <a:srgbClr val="000000"/>
                </a:solidFill>
                <a:latin typeface="WIDILP+DejaVu Serif"/>
                <a:cs typeface="WIDILP+DejaVu Serif"/>
              </a:rPr>
              <a:t>LUE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6715" y="30338"/>
            <a:ext cx="7721641" cy="6696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72"/>
              </a:lnSpc>
              <a:spcBef>
                <a:spcPts val="0"/>
              </a:spcBef>
              <a:spcAft>
                <a:spcPts val="0"/>
              </a:spcAft>
            </a:pPr>
            <a:r>
              <a:rPr sz="4300" b="1" spc="-10" dirty="0">
                <a:solidFill>
                  <a:srgbClr val="000000"/>
                </a:solidFill>
                <a:latin typeface="BCSWPJ+Trebuchet MS Bold"/>
                <a:cs typeface="BCSWPJ+Trebuchet MS Bold"/>
              </a:rPr>
              <a:t>THE</a:t>
            </a:r>
            <a:r>
              <a:rPr sz="4300" b="1" spc="-22" dirty="0">
                <a:solidFill>
                  <a:srgbClr val="000000"/>
                </a:solidFill>
                <a:latin typeface="BCSWPJ+Trebuchet MS Bold"/>
                <a:cs typeface="BCSWPJ+Trebuchet MS Bold"/>
              </a:rPr>
              <a:t> </a:t>
            </a:r>
            <a:r>
              <a:rPr sz="4300" b="1" spc="-23" dirty="0">
                <a:solidFill>
                  <a:srgbClr val="000000"/>
                </a:solidFill>
                <a:latin typeface="BCSWPJ+Trebuchet MS Bold"/>
                <a:cs typeface="BCSWPJ+Trebuchet MS Bold"/>
              </a:rPr>
              <a:t>"WOW"</a:t>
            </a:r>
            <a:r>
              <a:rPr sz="4300" b="1" spc="86" dirty="0">
                <a:solidFill>
                  <a:srgbClr val="000000"/>
                </a:solidFill>
                <a:latin typeface="BCSWPJ+Trebuchet MS Bold"/>
                <a:cs typeface="BCSWPJ+Trebuchet MS Bold"/>
              </a:rPr>
              <a:t> </a:t>
            </a:r>
            <a:r>
              <a:rPr sz="4300" b="1" dirty="0">
                <a:solidFill>
                  <a:srgbClr val="000000"/>
                </a:solidFill>
                <a:latin typeface="BCSWPJ+Trebuchet MS Bold"/>
                <a:cs typeface="BCSWPJ+Trebuchet MS Bold"/>
              </a:rPr>
              <a:t>IN</a:t>
            </a:r>
            <a:r>
              <a:rPr sz="4300" b="1" spc="-55" dirty="0">
                <a:solidFill>
                  <a:srgbClr val="000000"/>
                </a:solidFill>
                <a:latin typeface="BCSWPJ+Trebuchet MS Bold"/>
                <a:cs typeface="BCSWPJ+Trebuchet MS Bold"/>
              </a:rPr>
              <a:t> </a:t>
            </a:r>
            <a:r>
              <a:rPr sz="4300" b="1" dirty="0">
                <a:solidFill>
                  <a:srgbClr val="000000"/>
                </a:solidFill>
                <a:latin typeface="BCSWPJ+Trebuchet MS Bold"/>
                <a:cs typeface="BCSWPJ+Trebuchet MS Bold"/>
              </a:rPr>
              <a:t>OUR</a:t>
            </a:r>
            <a:r>
              <a:rPr sz="4300" b="1" spc="-64" dirty="0">
                <a:solidFill>
                  <a:srgbClr val="000000"/>
                </a:solidFill>
                <a:latin typeface="BCSWPJ+Trebuchet MS Bold"/>
                <a:cs typeface="BCSWPJ+Trebuchet MS Bold"/>
              </a:rPr>
              <a:t> </a:t>
            </a:r>
            <a:r>
              <a:rPr sz="4300" b="1" dirty="0">
                <a:solidFill>
                  <a:srgbClr val="000000"/>
                </a:solidFill>
                <a:latin typeface="BCSWPJ+Trebuchet MS Bold"/>
                <a:cs typeface="BCSWPJ+Trebuchet MS Bold"/>
              </a:rPr>
              <a:t>SOLUTION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6715" y="977501"/>
            <a:ext cx="9502112" cy="2375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233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RJJODV+Arial"/>
                <a:cs typeface="RJJODV+Arial"/>
              </a:rPr>
              <a:t>•</a:t>
            </a:r>
            <a:r>
              <a:rPr sz="2800" spc="656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800" spc="-179" dirty="0">
                <a:solidFill>
                  <a:srgbClr val="000000"/>
                </a:solidFill>
                <a:latin typeface="FJUWFT+DejaVu Serif"/>
                <a:cs typeface="FJUWFT+DejaVu Serif"/>
              </a:rPr>
              <a:t>CONDI</a:t>
            </a:r>
            <a:r>
              <a:rPr sz="2800" spc="-874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800" spc="-34" dirty="0">
                <a:solidFill>
                  <a:srgbClr val="000000"/>
                </a:solidFill>
                <a:latin typeface="FJUWFT+DejaVu Serif"/>
                <a:cs typeface="FJUWFT+DejaVu Serif"/>
              </a:rPr>
              <a:t>TI</a:t>
            </a:r>
            <a:r>
              <a:rPr sz="2800" spc="-874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800" spc="-138" dirty="0">
                <a:solidFill>
                  <a:srgbClr val="000000"/>
                </a:solidFill>
                <a:latin typeface="FJUWFT+DejaVu Serif"/>
                <a:cs typeface="FJUWFT+DejaVu Serif"/>
              </a:rPr>
              <a:t>ONAL</a:t>
            </a:r>
            <a:r>
              <a:rPr sz="2800" spc="-211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800" spc="-130" dirty="0">
                <a:solidFill>
                  <a:srgbClr val="000000"/>
                </a:solidFill>
                <a:latin typeface="FJUWFT+DejaVu Serif"/>
                <a:cs typeface="FJUWFT+DejaVu Serif"/>
              </a:rPr>
              <a:t>FORMATTING:</a:t>
            </a:r>
            <a:r>
              <a:rPr sz="2800" spc="-183" dirty="0">
                <a:solidFill>
                  <a:srgbClr val="000000"/>
                </a:solidFill>
                <a:latin typeface="WIDILP+DejaVu Serif"/>
                <a:cs typeface="WIDILP+DejaVu Serif"/>
              </a:rPr>
              <a:t>BY</a:t>
            </a:r>
            <a:r>
              <a:rPr sz="2800" spc="72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800" spc="-261" dirty="0">
                <a:solidFill>
                  <a:srgbClr val="000000"/>
                </a:solidFill>
                <a:latin typeface="WIDILP+DejaVu Serif"/>
                <a:cs typeface="WIDILP+DejaVu Serif"/>
              </a:rPr>
              <a:t>USING</a:t>
            </a:r>
            <a:r>
              <a:rPr sz="2800" spc="-423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800" spc="-191" dirty="0">
                <a:solidFill>
                  <a:srgbClr val="000000"/>
                </a:solidFill>
                <a:latin typeface="WIDILP+DejaVu Serif"/>
                <a:cs typeface="WIDILP+DejaVu Serif"/>
              </a:rPr>
              <a:t>THIS</a:t>
            </a:r>
          </a:p>
          <a:p>
            <a:pPr marL="286067" marR="0">
              <a:lnSpc>
                <a:spcPts val="3233"/>
              </a:lnSpc>
              <a:spcBef>
                <a:spcPts val="1874"/>
              </a:spcBef>
              <a:spcAft>
                <a:spcPts val="0"/>
              </a:spcAft>
            </a:pPr>
            <a:r>
              <a:rPr sz="2800" spc="-108" dirty="0">
                <a:solidFill>
                  <a:srgbClr val="000000"/>
                </a:solidFill>
                <a:latin typeface="WIDILP+DejaVu Serif"/>
                <a:cs typeface="WIDILP+DejaVu Serif"/>
              </a:rPr>
              <a:t>BLA</a:t>
            </a:r>
            <a:r>
              <a:rPr sz="2800" spc="-889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800" spc="-214" dirty="0">
                <a:solidFill>
                  <a:srgbClr val="000000"/>
                </a:solidFill>
                <a:latin typeface="WIDILP+DejaVu Serif"/>
                <a:cs typeface="WIDILP+DejaVu Serif"/>
              </a:rPr>
              <a:t>NK</a:t>
            </a:r>
            <a:r>
              <a:rPr sz="2800" spc="-71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800" spc="-188" dirty="0">
                <a:solidFill>
                  <a:srgbClr val="000000"/>
                </a:solidFill>
                <a:latin typeface="WIDILP+DejaVu Serif"/>
                <a:cs typeface="WIDILP+DejaVu Serif"/>
              </a:rPr>
              <a:t>CELLS</a:t>
            </a:r>
            <a:r>
              <a:rPr sz="2800" spc="-561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800" spc="-202" dirty="0">
                <a:solidFill>
                  <a:srgbClr val="000000"/>
                </a:solidFill>
                <a:latin typeface="WIDILP+DejaVu Serif"/>
                <a:cs typeface="WIDILP+DejaVu Serif"/>
              </a:rPr>
              <a:t>WERE</a:t>
            </a:r>
            <a:r>
              <a:rPr sz="2800" spc="-537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800" spc="-282" dirty="0">
                <a:solidFill>
                  <a:srgbClr val="000000"/>
                </a:solidFill>
                <a:latin typeface="WIDILP+DejaVu Serif"/>
                <a:cs typeface="WIDILP+DejaVu Serif"/>
              </a:rPr>
              <a:t>FOUND</a:t>
            </a:r>
            <a:r>
              <a:rPr sz="2800" spc="-588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800" spc="-143" dirty="0">
                <a:solidFill>
                  <a:srgbClr val="000000"/>
                </a:solidFill>
                <a:latin typeface="WIDILP+DejaVu Serif"/>
                <a:cs typeface="WIDILP+DejaVu Serif"/>
              </a:rPr>
              <a:t>AND</a:t>
            </a:r>
            <a:r>
              <a:rPr sz="2800" spc="-438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800" spc="-238" dirty="0">
                <a:solidFill>
                  <a:srgbClr val="000000"/>
                </a:solidFill>
                <a:latin typeface="WIDILP+DejaVu Serif"/>
                <a:cs typeface="WIDILP+DejaVu Serif"/>
              </a:rPr>
              <a:t>HIGHLIGHTED.</a:t>
            </a:r>
          </a:p>
          <a:p>
            <a:pPr marL="0" marR="0">
              <a:lnSpc>
                <a:spcPts val="3236"/>
              </a:lnSpc>
              <a:spcBef>
                <a:spcPts val="1843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RJJODV+Arial"/>
                <a:cs typeface="RJJODV+Arial"/>
              </a:rPr>
              <a:t>•</a:t>
            </a:r>
            <a:r>
              <a:rPr sz="2800" spc="656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800" spc="-121" dirty="0">
                <a:solidFill>
                  <a:srgbClr val="000000"/>
                </a:solidFill>
                <a:latin typeface="FJUWFT+DejaVu Serif"/>
                <a:cs typeface="FJUWFT+DejaVu Serif"/>
              </a:rPr>
              <a:t>FILT</a:t>
            </a:r>
            <a:r>
              <a:rPr sz="2800" spc="-887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800" spc="-111" dirty="0">
                <a:solidFill>
                  <a:srgbClr val="000000"/>
                </a:solidFill>
                <a:latin typeface="FJUWFT+DejaVu Serif"/>
                <a:cs typeface="FJUWFT+DejaVu Serif"/>
              </a:rPr>
              <a:t>ER:</a:t>
            </a:r>
            <a:r>
              <a:rPr sz="2800" spc="-37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800" spc="-187" dirty="0">
                <a:solidFill>
                  <a:srgbClr val="000000"/>
                </a:solidFill>
                <a:latin typeface="WIDILP+DejaVu Serif"/>
                <a:cs typeface="WIDILP+DejaVu Serif"/>
              </a:rPr>
              <a:t>BY</a:t>
            </a:r>
            <a:r>
              <a:rPr sz="2800" spc="70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800" spc="-264" dirty="0">
                <a:solidFill>
                  <a:srgbClr val="000000"/>
                </a:solidFill>
                <a:latin typeface="WIDILP+DejaVu Serif"/>
                <a:cs typeface="WIDILP+DejaVu Serif"/>
              </a:rPr>
              <a:t>USING</a:t>
            </a:r>
            <a:r>
              <a:rPr sz="2800" spc="-430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800" spc="-193" dirty="0">
                <a:solidFill>
                  <a:srgbClr val="000000"/>
                </a:solidFill>
                <a:latin typeface="WIDILP+DejaVu Serif"/>
                <a:cs typeface="WIDILP+DejaVu Serif"/>
              </a:rPr>
              <a:t>THIS</a:t>
            </a:r>
            <a:r>
              <a:rPr sz="2800" spc="-559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800" spc="-233" dirty="0">
                <a:solidFill>
                  <a:srgbClr val="000000"/>
                </a:solidFill>
                <a:latin typeface="WIDILP+DejaVu Serif"/>
                <a:cs typeface="WIDILP+DejaVu Serif"/>
              </a:rPr>
              <a:t>FILTER</a:t>
            </a:r>
            <a:r>
              <a:rPr sz="2800" spc="-527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800" spc="-188" dirty="0">
                <a:solidFill>
                  <a:srgbClr val="000000"/>
                </a:solidFill>
                <a:latin typeface="WIDILP+DejaVu Serif"/>
                <a:cs typeface="WIDILP+DejaVu Serif"/>
              </a:rPr>
              <a:t>THE</a:t>
            </a:r>
            <a:r>
              <a:rPr sz="2800" spc="-535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800" spc="-150" dirty="0">
                <a:solidFill>
                  <a:srgbClr val="000000"/>
                </a:solidFill>
                <a:latin typeface="WIDILP+DejaVu Serif"/>
                <a:cs typeface="WIDILP+DejaVu Serif"/>
              </a:rPr>
              <a:t>BLANK</a:t>
            </a:r>
            <a:r>
              <a:rPr sz="2800" spc="-135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800" spc="-185" dirty="0">
                <a:solidFill>
                  <a:srgbClr val="000000"/>
                </a:solidFill>
                <a:latin typeface="WIDILP+DejaVu Serif"/>
                <a:cs typeface="WIDILP+DejaVu Serif"/>
              </a:rPr>
              <a:t>VA</a:t>
            </a:r>
            <a:r>
              <a:rPr sz="2800" spc="-891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800" spc="-217" dirty="0">
                <a:solidFill>
                  <a:srgbClr val="000000"/>
                </a:solidFill>
                <a:latin typeface="WIDILP+DejaVu Serif"/>
                <a:cs typeface="WIDILP+DejaVu Serif"/>
              </a:rPr>
              <a:t>LUES</a:t>
            </a:r>
          </a:p>
          <a:p>
            <a:pPr marL="286067" marR="0">
              <a:lnSpc>
                <a:spcPts val="3236"/>
              </a:lnSpc>
              <a:spcBef>
                <a:spcPts val="1796"/>
              </a:spcBef>
              <a:spcAft>
                <a:spcPts val="0"/>
              </a:spcAft>
            </a:pPr>
            <a:r>
              <a:rPr sz="2800" spc="-202" dirty="0">
                <a:solidFill>
                  <a:srgbClr val="000000"/>
                </a:solidFill>
                <a:latin typeface="WIDILP+DejaVu Serif"/>
                <a:cs typeface="WIDILP+DejaVu Serif"/>
              </a:rPr>
              <a:t>WERE</a:t>
            </a:r>
            <a:r>
              <a:rPr sz="2800" spc="-535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800" spc="-244" dirty="0">
                <a:solidFill>
                  <a:srgbClr val="000000"/>
                </a:solidFill>
                <a:latin typeface="WIDILP+DejaVu Serif"/>
                <a:cs typeface="WIDILP+DejaVu Serif"/>
              </a:rPr>
              <a:t>REMOV</a:t>
            </a:r>
            <a:r>
              <a:rPr sz="2800" spc="-891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800" spc="-181" dirty="0">
                <a:solidFill>
                  <a:srgbClr val="000000"/>
                </a:solidFill>
                <a:latin typeface="WIDILP+DejaVu Serif"/>
                <a:cs typeface="WIDILP+DejaVu Serif"/>
              </a:rPr>
              <a:t>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6715" y="3543155"/>
            <a:ext cx="8688050" cy="1087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233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RJJODV+Arial"/>
                <a:cs typeface="RJJODV+Arial"/>
              </a:rPr>
              <a:t>•</a:t>
            </a:r>
            <a:r>
              <a:rPr sz="2800" spc="656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800" spc="-168" dirty="0">
                <a:solidFill>
                  <a:srgbClr val="000000"/>
                </a:solidFill>
                <a:latin typeface="FJUWFT+DejaVu Serif"/>
                <a:cs typeface="FJUWFT+DejaVu Serif"/>
              </a:rPr>
              <a:t>FORMUL</a:t>
            </a:r>
            <a:r>
              <a:rPr sz="2800" spc="-877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800" dirty="0">
                <a:solidFill>
                  <a:srgbClr val="000000"/>
                </a:solidFill>
                <a:latin typeface="FJUWFT+DejaVu Serif"/>
                <a:cs typeface="FJUWFT+DejaVu Serif"/>
              </a:rPr>
              <a:t>A</a:t>
            </a:r>
            <a:r>
              <a:rPr sz="2800" spc="313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800" spc="-214" dirty="0">
                <a:solidFill>
                  <a:srgbClr val="000000"/>
                </a:solidFill>
                <a:latin typeface="FJUWFT+DejaVu Serif"/>
                <a:cs typeface="FJUWFT+DejaVu Serif"/>
              </a:rPr>
              <a:t>USED</a:t>
            </a:r>
            <a:r>
              <a:rPr sz="2800" spc="-438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800" spc="-34" dirty="0">
                <a:solidFill>
                  <a:srgbClr val="000000"/>
                </a:solidFill>
                <a:latin typeface="FJUWFT+DejaVu Serif"/>
                <a:cs typeface="FJUWFT+DejaVu Serif"/>
              </a:rPr>
              <a:t>TO</a:t>
            </a:r>
            <a:r>
              <a:rPr sz="2800" spc="-305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800" dirty="0">
                <a:solidFill>
                  <a:srgbClr val="000000"/>
                </a:solidFill>
                <a:latin typeface="FJUWFT+DejaVu Serif"/>
                <a:cs typeface="FJUWFT+DejaVu Serif"/>
              </a:rPr>
              <a:t>I</a:t>
            </a:r>
            <a:r>
              <a:rPr sz="2800" spc="-874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800" spc="-178" dirty="0">
                <a:solidFill>
                  <a:srgbClr val="000000"/>
                </a:solidFill>
                <a:latin typeface="FJUWFT+DejaVu Serif"/>
                <a:cs typeface="FJUWFT+DejaVu Serif"/>
              </a:rPr>
              <a:t>DENTI</a:t>
            </a:r>
            <a:r>
              <a:rPr sz="2800" spc="-874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800" spc="-110" dirty="0">
                <a:solidFill>
                  <a:srgbClr val="000000"/>
                </a:solidFill>
                <a:latin typeface="FJUWFT+DejaVu Serif"/>
                <a:cs typeface="FJUWFT+DejaVu Serif"/>
              </a:rPr>
              <a:t>FY</a:t>
            </a:r>
            <a:r>
              <a:rPr sz="2800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800" spc="-146" dirty="0">
                <a:solidFill>
                  <a:srgbClr val="000000"/>
                </a:solidFill>
                <a:latin typeface="FJUWFT+DejaVu Serif"/>
                <a:cs typeface="FJUWFT+DejaVu Serif"/>
              </a:rPr>
              <a:t>PERFORMA</a:t>
            </a:r>
            <a:r>
              <a:rPr sz="2800" spc="-885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800" spc="-183" dirty="0">
                <a:solidFill>
                  <a:srgbClr val="000000"/>
                </a:solidFill>
                <a:latin typeface="FJUWFT+DejaVu Serif"/>
                <a:cs typeface="FJUWFT+DejaVu Serif"/>
              </a:rPr>
              <a:t>NCE</a:t>
            </a:r>
          </a:p>
          <a:p>
            <a:pPr marL="286067" marR="0">
              <a:lnSpc>
                <a:spcPts val="3233"/>
              </a:lnSpc>
              <a:spcBef>
                <a:spcPts val="1849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FJUWFT+DejaVu Serif"/>
                <a:cs typeface="FJUWFT+DejaVu Serif"/>
              </a:rPr>
              <a:t>L</a:t>
            </a:r>
            <a:r>
              <a:rPr sz="2800" spc="-877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800" spc="-81" dirty="0">
                <a:solidFill>
                  <a:srgbClr val="000000"/>
                </a:solidFill>
                <a:latin typeface="FJUWFT+DejaVu Serif"/>
                <a:cs typeface="FJUWFT+DejaVu Serif"/>
              </a:rPr>
              <a:t>EVEL:</a:t>
            </a:r>
            <a:r>
              <a:rPr sz="2800" spc="-105" dirty="0">
                <a:solidFill>
                  <a:srgbClr val="000000"/>
                </a:solidFill>
                <a:latin typeface="FJUWFT+DejaVu Serif"/>
                <a:cs typeface="FJUWFT+DejaVu Serif"/>
              </a:rPr>
              <a:t> </a:t>
            </a:r>
            <a:r>
              <a:rPr sz="2800" spc="-68" dirty="0">
                <a:solidFill>
                  <a:srgbClr val="000000"/>
                </a:solidFill>
                <a:latin typeface="FJUWFT+DejaVu Serif"/>
                <a:cs typeface="FJUWFT+DejaVu Serif"/>
              </a:rPr>
              <a:t>IFS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6715" y="4830386"/>
            <a:ext cx="4387224" cy="4490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236"/>
              </a:lnSpc>
              <a:spcBef>
                <a:spcPts val="0"/>
              </a:spcBef>
              <a:spcAft>
                <a:spcPts val="0"/>
              </a:spcAft>
            </a:pPr>
            <a:r>
              <a:rPr sz="2800" spc="47" dirty="0">
                <a:solidFill>
                  <a:srgbClr val="000000"/>
                </a:solidFill>
                <a:latin typeface="WIDILP+DejaVu Serif"/>
                <a:cs typeface="WIDILP+DejaVu Serif"/>
              </a:rPr>
              <a:t>EG:</a:t>
            </a:r>
            <a:r>
              <a:rPr sz="2800" spc="-382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800" dirty="0">
                <a:solidFill>
                  <a:srgbClr val="000000"/>
                </a:solidFill>
                <a:latin typeface="WIDILP+DejaVu Serif"/>
                <a:cs typeface="WIDILP+DejaVu Serif"/>
              </a:rPr>
              <a:t>=</a:t>
            </a:r>
            <a:r>
              <a:rPr sz="2800" spc="-987" dirty="0">
                <a:solidFill>
                  <a:srgbClr val="000000"/>
                </a:solidFill>
                <a:latin typeface="WIDILP+DejaVu Serif"/>
                <a:cs typeface="WIDILP+DejaVu Serif"/>
              </a:rPr>
              <a:t> </a:t>
            </a:r>
            <a:r>
              <a:rPr sz="2800" spc="-359" dirty="0">
                <a:solidFill>
                  <a:srgbClr val="000000"/>
                </a:solidFill>
                <a:latin typeface="WIDILP+DejaVu Serif"/>
                <a:cs typeface="WIDILP+DejaVu Serif"/>
              </a:rPr>
              <a:t>IFS(Z8&gt;=5,</a:t>
            </a:r>
            <a:r>
              <a:rPr sz="2800" dirty="0">
                <a:solidFill>
                  <a:srgbClr val="000000"/>
                </a:solidFill>
                <a:latin typeface="LKAMET+Times New Roman"/>
                <a:cs typeface="LKAMET+Times New Roman"/>
              </a:rPr>
              <a:t>“</a:t>
            </a:r>
            <a:r>
              <a:rPr sz="2800" spc="-670" dirty="0">
                <a:solidFill>
                  <a:srgbClr val="000000"/>
                </a:solidFill>
                <a:latin typeface="LKAMET+Times New Roman"/>
                <a:cs typeface="LKAMET+Times New Roman"/>
              </a:rPr>
              <a:t> </a:t>
            </a:r>
            <a:r>
              <a:rPr sz="2800" spc="-50" dirty="0">
                <a:solidFill>
                  <a:srgbClr val="000000"/>
                </a:solidFill>
                <a:latin typeface="LKAMET+Times New Roman"/>
                <a:cs typeface="LKAMET+Times New Roman"/>
              </a:rPr>
              <a:t>VERY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6715" y="5482616"/>
            <a:ext cx="8848623" cy="429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78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LKAMET+Times New Roman"/>
                <a:cs typeface="LKAMET+Times New Roman"/>
              </a:rPr>
              <a:t>HIGH”,Z8&gt;=4,“HIGH”,Z8&gt;=3,“MEDIUM”,TRUE,“LOW”)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53110" y="6493994"/>
            <a:ext cx="1916888" cy="20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09"/>
              </a:lnSpc>
              <a:spcBef>
                <a:spcPts val="0"/>
              </a:spcBef>
              <a:spcAft>
                <a:spcPts val="0"/>
              </a:spcAft>
            </a:pPr>
            <a:r>
              <a:rPr sz="1150" dirty="0">
                <a:solidFill>
                  <a:srgbClr val="2D83C3"/>
                </a:solidFill>
                <a:latin typeface="AVIHRC+Trebuchet MS"/>
                <a:cs typeface="AVIHRC+Trebuchet MS"/>
              </a:rPr>
              <a:t>3/21/2024</a:t>
            </a:r>
            <a:r>
              <a:rPr sz="1150" spc="545" dirty="0">
                <a:solidFill>
                  <a:srgbClr val="2D83C3"/>
                </a:solidFill>
                <a:latin typeface="Caladea"/>
                <a:cs typeface="Caladea"/>
              </a:rPr>
              <a:t> </a:t>
            </a:r>
            <a:r>
              <a:rPr sz="1150" b="1" dirty="0">
                <a:solidFill>
                  <a:srgbClr val="2D83C3"/>
                </a:solidFill>
                <a:latin typeface="BCSWPJ+Trebuchet MS Bold"/>
                <a:cs typeface="BCSWPJ+Trebuchet MS Bold"/>
              </a:rPr>
              <a:t>Annual</a:t>
            </a:r>
            <a:r>
              <a:rPr sz="1150" b="1" spc="-156" dirty="0">
                <a:solidFill>
                  <a:srgbClr val="2D83C3"/>
                </a:solidFill>
                <a:latin typeface="BCSWPJ+Trebuchet MS Bold"/>
                <a:cs typeface="BCSWPJ+Trebuchet MS Bold"/>
              </a:rPr>
              <a:t> </a:t>
            </a:r>
            <a:r>
              <a:rPr sz="1150" b="1" dirty="0">
                <a:solidFill>
                  <a:srgbClr val="2D83C3"/>
                </a:solidFill>
                <a:latin typeface="BCSWPJ+Trebuchet MS Bold"/>
                <a:cs typeface="BCSWPJ+Trebuchet MS Bold"/>
              </a:rPr>
              <a:t>Review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323955" y="6488279"/>
            <a:ext cx="227492" cy="20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09"/>
              </a:lnSpc>
              <a:spcBef>
                <a:spcPts val="0"/>
              </a:spcBef>
              <a:spcAft>
                <a:spcPts val="0"/>
              </a:spcAft>
            </a:pPr>
            <a:r>
              <a:rPr sz="1150" dirty="0">
                <a:solidFill>
                  <a:srgbClr val="2D936B"/>
                </a:solidFill>
                <a:latin typeface="AVIHRC+Trebuchet MS"/>
                <a:cs typeface="AVIHRC+Trebuchet MS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965</Words>
  <Application>Microsoft Office PowerPoint</Application>
  <PresentationFormat>Widescreen</PresentationFormat>
  <Paragraphs>142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sejda</dc:creator>
  <cp:lastModifiedBy>Sujithra Kannadasan</cp:lastModifiedBy>
  <cp:revision>6</cp:revision>
  <dcterms:modified xsi:type="dcterms:W3CDTF">2024-09-29T06:56:16Z</dcterms:modified>
</cp:coreProperties>
</file>