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,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2024-03-21T20:07:22Z</dcterms:created>
  <dcterms:modified xsi:type="dcterms:W3CDTF">2024-09-11T06:37:06Z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2a8914de5f944bc9a2add3440a5d15ea</vt:lpwstr>
  </property>
</Properties>
</file>