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Franklin Gothic" panose="020B0604020202020204" charset="0"/>
      <p:bold r:id="rId15"/>
    </p:embeddedFont>
    <p:embeddedFont>
      <p:font typeface="Libre Franklin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l6by08s3@outlook.com" userId="eab11752a68f0872" providerId="LiveId" clId="{F75E3C25-B57D-4998-9155-AE945E5D7B4B}"/>
    <pc:docChg chg="custSel modSld">
      <pc:chgData name="dell6by08s3@outlook.com" userId="eab11752a68f0872" providerId="LiveId" clId="{F75E3C25-B57D-4998-9155-AE945E5D7B4B}" dt="2024-04-05T04:50:44.303" v="28" actId="20577"/>
      <pc:docMkLst>
        <pc:docMk/>
      </pc:docMkLst>
      <pc:sldChg chg="modSp mod">
        <pc:chgData name="dell6by08s3@outlook.com" userId="eab11752a68f0872" providerId="LiveId" clId="{F75E3C25-B57D-4998-9155-AE945E5D7B4B}" dt="2024-04-05T04:50:44.303" v="28" actId="20577"/>
        <pc:sldMkLst>
          <pc:docMk/>
          <pc:sldMk cId="0" sldId="256"/>
        </pc:sldMkLst>
        <pc:spChg chg="mod">
          <ac:chgData name="dell6by08s3@outlook.com" userId="eab11752a68f0872" providerId="LiveId" clId="{F75E3C25-B57D-4998-9155-AE945E5D7B4B}" dt="2024-04-05T04:50:44.303" v="28" actId="20577"/>
          <ac:spMkLst>
            <pc:docMk/>
            <pc:sldMk cId="0" sldId="256"/>
            <ac:spMk id="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429868e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429868e7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6d429868e7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IN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      PHISHING ATTACK DETECTOR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270000" y="4615600"/>
            <a:ext cx="83631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err="1">
                <a:solidFill>
                  <a:srgbClr val="1482AB"/>
                </a:solidFill>
              </a:rPr>
              <a:t>Hemathkumar</a:t>
            </a:r>
            <a:r>
              <a:rPr lang="en-IN" sz="2000" b="1" dirty="0">
                <a:solidFill>
                  <a:srgbClr val="1482AB"/>
                </a:solidFill>
              </a:rPr>
              <a:t>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IN" sz="2000" b="1" dirty="0">
                <a:solidFill>
                  <a:srgbClr val="1482AB"/>
                </a:solidFill>
              </a:rPr>
              <a:t>JEPPIAAR INSTITUTE OF TECHNOLOGY </a:t>
            </a:r>
            <a:r>
              <a:rPr lang="en-IN" sz="2000" b="1" dirty="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–B.E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1482AB"/>
                </a:solidFill>
              </a:rPr>
              <a:t>CSE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700" b="1"/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Future enhancements may include exploring ensemble learning techniques and feature engineering to improve detection accuracy.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Collaboration with cybersecurity experts and industry partners can facilitate the integration of the detection system into existing security frameworks.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14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monitoring and adaptation to emerging phishing techniques are necessary to ensure the system's effectiveness in mitigating cyber threats.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/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Liu, S., Tseng, S., &amp; Ma, J. (2011). Phishing websites detection based on host and webpage features.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Journal of Network and Computer Applications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34(4), 1079-1087.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Ramachandran, S., &amp; Feamster, N. (2007). Understanding the network-level behavior of spammers.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ACM SIGCOMM conference on Internet measurement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369-374).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Canali, D., Cova, M., &amp; Vigna, G. (2011). Prophiler: A fast filter for the large-scale detection of malicious web pages.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20th USENIX conference on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15-15).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Ramanathan, A., &amp; Shin, K. G. (2006). Detecting phishing attacks: A machine learning approach. In </a:t>
            </a:r>
            <a:r>
              <a:rPr lang="en-IN" sz="2000" i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Proceedings of the 2006 ACM symposium on Information, computer and communications security</a:t>
            </a: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(pp. 1-12).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sz="47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IN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IN" sz="2000" b="1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2400" y="1656651"/>
            <a:ext cx="11029500" cy="42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Phishing attacks are a prevalent cybersecurity threat, aiming to deceive individuals into divulging sensitive information.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Traditional methods of detecting phishing attacks often rely on manual inspection and are prone to human error.</a:t>
            </a:r>
            <a:endParaRPr sz="2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00"/>
              <a:buFont typeface="Roboto"/>
              <a:buChar char="●"/>
            </a:pPr>
            <a:r>
              <a:rPr lang="en-IN" sz="2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detection systems are crucial for identifying and mitigating phishing attempts effectively.</a:t>
            </a:r>
            <a:endParaRPr sz="4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396500" y="1295550"/>
            <a:ext cx="11214300" cy="42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endParaRPr sz="23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proposed solution is a phishing attack detection system leveraging machine learning algorithms.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analyzing features extracted from phishing datasets, the system aims to identify suspicious patterns indicative of phishing behavior.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300"/>
              <a:buFont typeface="Roboto"/>
              <a:buChar char="●"/>
            </a:pPr>
            <a:r>
              <a:rPr lang="en-IN" sz="23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monitoring and automated response mechanisms enhance the system's ability to detect and respond to phishing attacks promptly.</a:t>
            </a:r>
            <a:endParaRPr sz="23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DEVELOPMENT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581200" y="1302025"/>
            <a:ext cx="11029500" cy="47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sz="2300"/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 Requirements: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system requires access to the internet to fetch the phishing dataset from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Python environment with necessary libraries such as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needed for data preprocessing, model training, evaluation, and visualization.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151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◼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Libraries Required to Build the Model: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`ucimlrepo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to fetch the phishing dataset for model development.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Utilized for data manipulation and preprocessing tasks.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scikit-learn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Provides machine learning algorithms and tools for model training and evaluation.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630000" lvl="1" indent="-2770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◼"/>
            </a:pP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Used for data visualization, including plotting the confusion matrix.</a:t>
            </a:r>
            <a:endParaRPr sz="2400" b="1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22750" y="1232450"/>
            <a:ext cx="11029500" cy="5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Algorithm Selection: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was selected for its interpretability and ability to handle both numerical and categorical data.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trees offer a straightforward representation of decision rules, making them suitable for detecting patterns indicative of phishing behavior.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◼"/>
            </a:pPr>
            <a:r>
              <a:rPr lang="en-IN" sz="19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Input:</a:t>
            </a:r>
            <a:endParaRPr sz="19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phishing dataset obtained from the </a:t>
            </a:r>
            <a:r>
              <a:rPr lang="en-IN" sz="17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ucimlrepo</a:t>
            </a: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library serves as the input data for training the model.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9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 extracted from the dataset include URL characteristics, domain information, and webpage content attributes.</a:t>
            </a:r>
            <a:endParaRPr sz="1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dataset is split into training and testing sets using the </a:t>
            </a:r>
            <a:r>
              <a:rPr lang="en-IN" sz="16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function, ensuring unbiased evaluation of the model.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 Tree Classifier is trained on the training dataset, where it learns to classify instances as phishing or legitimate based on feature values.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■"/>
            </a:pPr>
            <a:r>
              <a:rPr lang="en-IN" sz="1800" u="sng">
                <a:solidFill>
                  <a:schemeClr val="accen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Prediction Process:</a:t>
            </a:r>
            <a:endParaRPr sz="1800" u="sng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Once trained, the model can make predictions on new instances to determine whether they are likely to be phishing attacks.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00"/>
              <a:buFont typeface="Roboto"/>
              <a:buChar char="◼"/>
            </a:pPr>
            <a:r>
              <a:rPr lang="en-IN" sz="18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During the prediction process, the model evaluates the input features and classifies the instance as either phishing or legitimate based on learned decision rules.</a:t>
            </a:r>
            <a:endParaRPr sz="18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85775" y="1432575"/>
            <a:ext cx="6613200" cy="50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classification report provides insights into the precision, recall, and F1-score of the model for detecting phishing attacks.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accuracy score of 96.0% was achieved, indicating the model's effectiveness in identifying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Roboto"/>
              <a:buChar char="●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confusion matrix visualization illustrates the distribution of true positive, true negative, false positive, and false negative predictions</a:t>
            </a:r>
            <a:r>
              <a:rPr lang="en-IN" sz="2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endParaRPr sz="2400">
              <a:solidFill>
                <a:srgbClr val="0F0F0F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4300" y="1792450"/>
            <a:ext cx="3838150" cy="3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IN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 phishing attack detection system demonstrates promising results in identifying and mitigating phishing attempts.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Machine learning algorithms offer a viable solution for automating the detection of phishing attacks and enhancing cybersecurity measures.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06000" lvl="0" indent="-32784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Roboto"/>
              <a:buChar char="◼"/>
            </a:pPr>
            <a:r>
              <a:rPr lang="en-IN" sz="2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Continued research and development in this area are essential for staying ahead of evolving cyber threats and safeguarding sensitive information.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789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Courier New</vt:lpstr>
      <vt:lpstr>Franklin Gothic</vt:lpstr>
      <vt:lpstr>Noto Sans Symbols</vt:lpstr>
      <vt:lpstr>Libre Franklin</vt:lpstr>
      <vt:lpstr>Arial</vt:lpstr>
      <vt:lpstr>Calibri</vt:lpstr>
      <vt:lpstr>DividendVTI</vt:lpstr>
      <vt:lpstr>            PHISHING ATTACK DETECTOR</vt:lpstr>
      <vt:lpstr>OUTLINE</vt:lpstr>
      <vt:lpstr>PROBLEM STATEMENT</vt:lpstr>
      <vt:lpstr>PROPOSED SOLUTION</vt:lpstr>
      <vt:lpstr>SYSTEM DEVELOPMENT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 DETECTOR</dc:title>
  <dc:creator>SONA</dc:creator>
  <cp:lastModifiedBy>dell6by08s3@outlook.com</cp:lastModifiedBy>
  <cp:revision>2</cp:revision>
  <dcterms:modified xsi:type="dcterms:W3CDTF">2024-04-05T04:50:46Z</dcterms:modified>
</cp:coreProperties>
</file>