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ll6by08s3@outlook.com" userId="eab11752a68f0872" providerId="LiveId" clId="{C372009D-738B-4839-8C2E-DF17542C36A9}"/>
    <pc:docChg chg="modSld">
      <pc:chgData name="dell6by08s3@outlook.com" userId="eab11752a68f0872" providerId="LiveId" clId="{C372009D-738B-4839-8C2E-DF17542C36A9}" dt="2024-04-05T04:49:18.213" v="16" actId="20577"/>
      <pc:docMkLst>
        <pc:docMk/>
      </pc:docMkLst>
      <pc:sldChg chg="modSp mod">
        <pc:chgData name="dell6by08s3@outlook.com" userId="eab11752a68f0872" providerId="LiveId" clId="{C372009D-738B-4839-8C2E-DF17542C36A9}" dt="2024-04-05T04:49:18.213" v="16" actId="20577"/>
        <pc:sldMkLst>
          <pc:docMk/>
          <pc:sldMk cId="0" sldId="256"/>
        </pc:sldMkLst>
        <pc:spChg chg="mod">
          <ac:chgData name="dell6by08s3@outlook.com" userId="eab11752a68f0872" providerId="LiveId" clId="{C372009D-738B-4839-8C2E-DF17542C36A9}" dt="2024-04-05T04:49:18.213" v="16" actId="20577"/>
          <ac:spMkLst>
            <pc:docMk/>
            <pc:sldMk cId="0" sldId="256"/>
            <ac:spMk id="9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814051" y="4429049"/>
            <a:ext cx="85638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IN" sz="2400" b="1" dirty="0" err="1">
                <a:solidFill>
                  <a:srgbClr val="1482AB"/>
                </a:solidFill>
                <a:latin typeface="Arial"/>
                <a:ea typeface="Arial"/>
                <a:cs typeface="Arial"/>
                <a:sym typeface="Arial"/>
              </a:rPr>
              <a:t>Hemathkumar</a:t>
            </a:r>
            <a:r>
              <a:rPr lang="en-IN" sz="2400" b="1" dirty="0">
                <a:solidFill>
                  <a:srgbClr val="1482AB"/>
                </a:solidFill>
                <a:latin typeface="Arial"/>
                <a:ea typeface="Arial"/>
                <a:cs typeface="Arial"/>
                <a:sym typeface="Arial"/>
              </a:rPr>
              <a:t> -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B</a:t>
            </a:r>
            <a:r>
              <a:rPr lang="en-IN" sz="2400" b="1" dirty="0">
                <a:solidFill>
                  <a:srgbClr val="1482AB"/>
                </a:solidFill>
              </a:rPr>
              <a:t>.E</a:t>
            </a:r>
            <a:r>
              <a:rPr lang="en-IN" sz="2400" b="1" dirty="0">
                <a:solidFill>
                  <a:srgbClr val="1482AB"/>
                </a:solidFill>
                <a:latin typeface="Arial"/>
                <a:ea typeface="Arial"/>
                <a:cs typeface="Arial"/>
                <a:sym typeface="Arial"/>
              </a:rPr>
              <a:t>-CSE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538</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Noto Sans Symbols</vt:lpstr>
      <vt:lpstr>Franklin Gothic</vt:lpstr>
      <vt:lpstr>Libre Franklin</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SONA</dc:creator>
  <cp:lastModifiedBy>dell6by08s3@outlook.com</cp:lastModifiedBy>
  <cp:revision>2</cp:revision>
  <dcterms:modified xsi:type="dcterms:W3CDTF">2024-04-05T04:49:23Z</dcterms:modified>
</cp:coreProperties>
</file>