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70000" y="4615600"/>
            <a:ext cx="83631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1482AB"/>
                </a:solidFill>
              </a:rPr>
              <a:t>Hemanth </a:t>
            </a:r>
            <a:r>
              <a:rPr lang="en-IN" sz="2000" b="1" dirty="0" err="1">
                <a:solidFill>
                  <a:srgbClr val="1482AB"/>
                </a:solidFill>
              </a:rPr>
              <a:t>kumar</a:t>
            </a:r>
            <a:r>
              <a:rPr lang="en-IN" sz="2000" b="1">
                <a:solidFill>
                  <a:srgbClr val="1482AB"/>
                </a:solidFill>
              </a:rPr>
              <a:t> </a:t>
            </a:r>
            <a:r>
              <a:rPr lang="en-IN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000" b="1">
                <a:solidFill>
                  <a:srgbClr val="1482AB"/>
                </a:solidFill>
              </a:rPr>
              <a:t>JEPPIAAR INSTITUTE OF TECHNOLOGY </a:t>
            </a:r>
            <a:r>
              <a:rPr lang="en-IN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000" b="1">
                <a:solidFill>
                  <a:srgbClr val="1482AB"/>
                </a:solidFill>
              </a:rPr>
              <a:t>AI &amp; DS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</vt:lpstr>
      <vt:lpstr>Calibri</vt:lpstr>
      <vt:lpstr>Franklin Gothic</vt:lpstr>
      <vt:lpstr>Libre Franklin</vt:lpstr>
      <vt:lpstr>Arial</vt:lpstr>
      <vt:lpstr>Courier New</vt:lpstr>
      <vt:lpstr>Noto Sans Symbols</vt:lpstr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 DETECTOR</dc:title>
  <dc:creator>SONA</dc:creator>
  <cp:lastModifiedBy>dell6by08s3@outlook.com</cp:lastModifiedBy>
  <cp:revision>2</cp:revision>
  <dcterms:modified xsi:type="dcterms:W3CDTF">2024-04-04T15:49:17Z</dcterms:modified>
</cp:coreProperties>
</file>