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Exploring Unix Text Utilities with Grep and Awk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presentation on Unix text utilities! Today, we'll be discussing two powerful command-line tools: Grep and Awk. With these tools, you can search, filter, and manipulate text data like a pro.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60190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994797"/>
            <a:ext cx="1272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Hema v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320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Grep Basics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670810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929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Search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462338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Grep searches for specified patterns within files or standard input. Simply provide the pattern and the file or files to search.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70810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929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Case Sensitivity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default, Grep is case sensitive. Use the -i option for a case-insensitive search.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972883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1950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Inverted Search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76441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 lines that do not contain the specified pattern using the -v option.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2F334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50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Line Numbers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76441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 line numbers along with matching lines with the -n option.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012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Grep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739985"/>
            <a:ext cx="27742" cy="388822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314962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9135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9552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962156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Recursive Search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53151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directories and subdirectories recursively using -r.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4260473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40244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406610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677483" y="4073009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Files with Matches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642366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 only the names of files containing matches using -l.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6024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0241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6587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72777"/>
            <a:ext cx="2781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Extract Parts of Lines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64213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 only the part of the line that matches the pattern using -o.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6043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Awk Basics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55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284726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819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Print Lines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Awk is used to print specific lines from a file. For instance, specific lines that contain an error.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8055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4845368" y="284726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81908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Working with Fields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45126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your text data has fields or columns separated by delimiters, Awk can be used to work with this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344954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Built-in Variables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59143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Awk comes with useful built-in variables that can make complex processing easier.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37460"/>
            <a:ext cx="6728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Field Processing with Awk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Print Fields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42591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use Awk to print specific fields of a file, like the first field of each line.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787259"/>
            <a:ext cx="29260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Delimiters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42591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specify a custom delimiter character, e.g. comma using the -F option.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787259"/>
            <a:ext cx="29413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Formatting Output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42591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format your output to appear exactly as you want by using printf.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Awk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667833" y="1795701"/>
            <a:ext cx="27742" cy="57767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2931616" y="220533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2431673" y="19692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2620625" y="20109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903702" y="20178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Calculations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903702" y="2587228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 numerical calculations on data using awk. Useful for finding sums or averages of columns.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931616" y="420499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2431673" y="39689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2593955" y="401062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903702" y="4017526"/>
            <a:ext cx="2979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Conditional Processing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903702" y="458688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apply conditions to your processing, allowing you to parse data in new ways.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931616" y="620464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2431673" y="5968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2590145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903702" y="6017181"/>
            <a:ext cx="3108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User-Defined Functions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903702" y="6586538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 your own functions for more complex processing.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34252"/>
            <a:ext cx="8199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Making the Most of Grep &amp; Awk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772966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959668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Tabbed Terminals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multiple terminal tabs to increase productivity when using tools like Grep and Awk.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772966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9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Toolbox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529024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Grep and Awk along with other Unix text utilities to get the most out of your data analysis.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772966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959787"/>
            <a:ext cx="257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Keyboard Shortcuts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52914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useful keyboard shortcuts to streamline your text-processing workflow.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782128"/>
            <a:ext cx="4541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Closing Thoughts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9833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6508552" y="302502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059668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Practice Your Skills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629025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Practice using Grep and Awk with sample data files available online.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9833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10331768" y="302502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059668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Become an Expert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629025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time and practice, you can become an expert in using Grep and Awk to manipulate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64780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167313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More Tools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573666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many other Unix text utilities worth exploring, like SED and WC, that can help you find solutions to new problems.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2023-10-10T07:33:18Z</dcterms:created>
  <dcterms:modified xsi:type="dcterms:W3CDTF">2023-10-10T07:33:18Z</dcterms:modified>
</cp:coreProperties>
</file>