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5" r:id="rId2"/>
    <p:sldId id="257" r:id="rId3"/>
    <p:sldId id="262" r:id="rId4"/>
    <p:sldId id="263" r:id="rId5"/>
    <p:sldId id="264" r:id="rId6"/>
    <p:sldId id="266" r:id="rId7"/>
    <p:sldId id="267" r:id="rId8"/>
    <p:sldId id="268" r:id="rId9"/>
    <p:sldId id="269" r:id="rId10"/>
    <p:sldId id="292"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91" r:id="rId28"/>
    <p:sldId id="287" r:id="rId29"/>
    <p:sldId id="290" r:id="rId30"/>
    <p:sldId id="289" r:id="rId31"/>
    <p:sldId id="293" r:id="rId32"/>
    <p:sldId id="294" r:id="rId33"/>
    <p:sldId id="295" r:id="rId34"/>
    <p:sldId id="296" r:id="rId35"/>
    <p:sldId id="297" r:id="rId36"/>
    <p:sldId id="299" r:id="rId37"/>
    <p:sldId id="300"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74D6"/>
    <a:srgbClr val="6A2D97"/>
    <a:srgbClr val="5A2781"/>
    <a:srgbClr val="8F44C8"/>
    <a:srgbClr val="7833AB"/>
    <a:srgbClr val="4A206A"/>
    <a:srgbClr val="3416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6" autoAdjust="0"/>
    <p:restoredTop sz="95196" autoAdjust="0"/>
  </p:normalViewPr>
  <p:slideViewPr>
    <p:cSldViewPr snapToGrid="0">
      <p:cViewPr>
        <p:scale>
          <a:sx n="98" d="100"/>
          <a:sy n="98" d="100"/>
        </p:scale>
        <p:origin x="15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VARSHINI J P" userId="471b5373fa08125b" providerId="LiveId" clId="{47AAD27D-857B-4E0D-A55F-49D66BD3905B}"/>
    <pc:docChg chg="undo redo custSel addSld delSld modSld sldOrd">
      <pc:chgData name="HEMAVARSHINI J P" userId="471b5373fa08125b" providerId="LiveId" clId="{47AAD27D-857B-4E0D-A55F-49D66BD3905B}" dt="2025-07-29T17:07:31.252" v="913" actId="20577"/>
      <pc:docMkLst>
        <pc:docMk/>
      </pc:docMkLst>
      <pc:sldChg chg="modSp mod">
        <pc:chgData name="HEMAVARSHINI J P" userId="471b5373fa08125b" providerId="LiveId" clId="{47AAD27D-857B-4E0D-A55F-49D66BD3905B}" dt="2025-07-29T12:39:24.687" v="107" actId="21"/>
        <pc:sldMkLst>
          <pc:docMk/>
          <pc:sldMk cId="2127621126" sldId="265"/>
        </pc:sldMkLst>
        <pc:spChg chg="mod">
          <ac:chgData name="HEMAVARSHINI J P" userId="471b5373fa08125b" providerId="LiveId" clId="{47AAD27D-857B-4E0D-A55F-49D66BD3905B}" dt="2025-07-29T12:39:24.687" v="107" actId="21"/>
          <ac:spMkLst>
            <pc:docMk/>
            <pc:sldMk cId="2127621126" sldId="265"/>
            <ac:spMk id="6" creationId="{8B844FA6-E5B7-E0D1-615F-AD84ED79EB95}"/>
          </ac:spMkLst>
        </pc:spChg>
      </pc:sldChg>
      <pc:sldChg chg="addSp delSp modSp new mod ord">
        <pc:chgData name="HEMAVARSHINI J P" userId="471b5373fa08125b" providerId="LiveId" clId="{47AAD27D-857B-4E0D-A55F-49D66BD3905B}" dt="2025-07-29T16:43:27.294" v="774" actId="14100"/>
        <pc:sldMkLst>
          <pc:docMk/>
          <pc:sldMk cId="3720392411" sldId="287"/>
        </pc:sldMkLst>
        <pc:picChg chg="add del mod">
          <ac:chgData name="HEMAVARSHINI J P" userId="471b5373fa08125b" providerId="LiveId" clId="{47AAD27D-857B-4E0D-A55F-49D66BD3905B}" dt="2025-07-29T16:42:55.129" v="771" actId="478"/>
          <ac:picMkLst>
            <pc:docMk/>
            <pc:sldMk cId="3720392411" sldId="287"/>
            <ac:picMk id="3" creationId="{F94E4DCE-F21A-02FC-8D4F-1135F62E3AF7}"/>
          </ac:picMkLst>
        </pc:picChg>
        <pc:picChg chg="add mod">
          <ac:chgData name="HEMAVARSHINI J P" userId="471b5373fa08125b" providerId="LiveId" clId="{47AAD27D-857B-4E0D-A55F-49D66BD3905B}" dt="2025-07-29T16:43:27.294" v="774" actId="14100"/>
          <ac:picMkLst>
            <pc:docMk/>
            <pc:sldMk cId="3720392411" sldId="287"/>
            <ac:picMk id="5" creationId="{D2A1CD21-5601-377F-62ED-3B604C9C8948}"/>
          </ac:picMkLst>
        </pc:picChg>
      </pc:sldChg>
      <pc:sldChg chg="addSp delSp modSp new del mod setBg">
        <pc:chgData name="HEMAVARSHINI J P" userId="471b5373fa08125b" providerId="LiveId" clId="{47AAD27D-857B-4E0D-A55F-49D66BD3905B}" dt="2025-07-29T12:33:03.900" v="36" actId="2696"/>
        <pc:sldMkLst>
          <pc:docMk/>
          <pc:sldMk cId="1659773545" sldId="288"/>
        </pc:sldMkLst>
        <pc:picChg chg="add del mod">
          <ac:chgData name="HEMAVARSHINI J P" userId="471b5373fa08125b" providerId="LiveId" clId="{47AAD27D-857B-4E0D-A55F-49D66BD3905B}" dt="2025-07-29T08:22:35.096" v="17" actId="21"/>
          <ac:picMkLst>
            <pc:docMk/>
            <pc:sldMk cId="1659773545" sldId="288"/>
            <ac:picMk id="3" creationId="{E86C3794-90FE-4AC5-E30F-176F013BA316}"/>
          </ac:picMkLst>
        </pc:picChg>
      </pc:sldChg>
      <pc:sldChg chg="addSp delSp modSp new mod ord setBg">
        <pc:chgData name="HEMAVARSHINI J P" userId="471b5373fa08125b" providerId="LiveId" clId="{47AAD27D-857B-4E0D-A55F-49D66BD3905B}" dt="2025-07-29T16:44:41.613" v="784" actId="14100"/>
        <pc:sldMkLst>
          <pc:docMk/>
          <pc:sldMk cId="2154955038" sldId="289"/>
        </pc:sldMkLst>
        <pc:picChg chg="add del mod">
          <ac:chgData name="HEMAVARSHINI J P" userId="471b5373fa08125b" providerId="LiveId" clId="{47AAD27D-857B-4E0D-A55F-49D66BD3905B}" dt="2025-07-29T16:44:04.548" v="780" actId="478"/>
          <ac:picMkLst>
            <pc:docMk/>
            <pc:sldMk cId="2154955038" sldId="289"/>
            <ac:picMk id="3" creationId="{69A5F3F7-5FA3-931C-2342-EAE345B7305F}"/>
          </ac:picMkLst>
        </pc:picChg>
        <pc:picChg chg="add mod">
          <ac:chgData name="HEMAVARSHINI J P" userId="471b5373fa08125b" providerId="LiveId" clId="{47AAD27D-857B-4E0D-A55F-49D66BD3905B}" dt="2025-07-29T16:44:41.613" v="784" actId="14100"/>
          <ac:picMkLst>
            <pc:docMk/>
            <pc:sldMk cId="2154955038" sldId="289"/>
            <ac:picMk id="4" creationId="{0B99A020-42AD-2321-5C9A-0FAECF7710D4}"/>
          </ac:picMkLst>
        </pc:picChg>
      </pc:sldChg>
      <pc:sldChg chg="addSp delSp new del mod setBg">
        <pc:chgData name="HEMAVARSHINI J P" userId="471b5373fa08125b" providerId="LiveId" clId="{47AAD27D-857B-4E0D-A55F-49D66BD3905B}" dt="2025-07-29T12:32:36.574" v="28" actId="2696"/>
        <pc:sldMkLst>
          <pc:docMk/>
          <pc:sldMk cId="4033787140" sldId="289"/>
        </pc:sldMkLst>
        <pc:picChg chg="add del">
          <ac:chgData name="HEMAVARSHINI J P" userId="471b5373fa08125b" providerId="LiveId" clId="{47AAD27D-857B-4E0D-A55F-49D66BD3905B}" dt="2025-07-29T12:32:05.576" v="23" actId="21"/>
          <ac:picMkLst>
            <pc:docMk/>
            <pc:sldMk cId="4033787140" sldId="289"/>
            <ac:picMk id="3" creationId="{69A5F3F7-5FA3-931C-2342-EAE345B7305F}"/>
          </ac:picMkLst>
        </pc:picChg>
      </pc:sldChg>
      <pc:sldChg chg="addSp delSp modSp new mod setBg">
        <pc:chgData name="HEMAVARSHINI J P" userId="471b5373fa08125b" providerId="LiveId" clId="{47AAD27D-857B-4E0D-A55F-49D66BD3905B}" dt="2025-07-29T16:44:00.669" v="779" actId="14100"/>
        <pc:sldMkLst>
          <pc:docMk/>
          <pc:sldMk cId="1828368879" sldId="290"/>
        </pc:sldMkLst>
        <pc:picChg chg="add del mod">
          <ac:chgData name="HEMAVARSHINI J P" userId="471b5373fa08125b" providerId="LiveId" clId="{47AAD27D-857B-4E0D-A55F-49D66BD3905B}" dt="2025-07-29T12:33:17.856" v="41" actId="478"/>
          <ac:picMkLst>
            <pc:docMk/>
            <pc:sldMk cId="1828368879" sldId="290"/>
            <ac:picMk id="3" creationId="{F2C0CCA4-7458-9419-2ED6-115C5A4988CA}"/>
          </ac:picMkLst>
        </pc:picChg>
        <pc:picChg chg="add del mod">
          <ac:chgData name="HEMAVARSHINI J P" userId="471b5373fa08125b" providerId="LiveId" clId="{47AAD27D-857B-4E0D-A55F-49D66BD3905B}" dt="2025-07-29T16:43:30.064" v="775" actId="478"/>
          <ac:picMkLst>
            <pc:docMk/>
            <pc:sldMk cId="1828368879" sldId="290"/>
            <ac:picMk id="5" creationId="{DDC1AD4B-E4B4-210A-97E9-8E860FA79552}"/>
          </ac:picMkLst>
        </pc:picChg>
        <pc:picChg chg="add mod">
          <ac:chgData name="HEMAVARSHINI J P" userId="471b5373fa08125b" providerId="LiveId" clId="{47AAD27D-857B-4E0D-A55F-49D66BD3905B}" dt="2025-07-29T12:34:09.697" v="45" actId="931"/>
          <ac:picMkLst>
            <pc:docMk/>
            <pc:sldMk cId="1828368879" sldId="290"/>
            <ac:picMk id="7" creationId="{E278957E-1EFD-81D8-BBD4-7FF1E0455E46}"/>
          </ac:picMkLst>
        </pc:picChg>
        <pc:picChg chg="add mod">
          <ac:chgData name="HEMAVARSHINI J P" userId="471b5373fa08125b" providerId="LiveId" clId="{47AAD27D-857B-4E0D-A55F-49D66BD3905B}" dt="2025-07-29T12:34:20.664" v="46" actId="931"/>
          <ac:picMkLst>
            <pc:docMk/>
            <pc:sldMk cId="1828368879" sldId="290"/>
            <ac:picMk id="9" creationId="{494DABCD-9A7E-55E0-D1E6-3D98588DCFF8}"/>
          </ac:picMkLst>
        </pc:picChg>
        <pc:picChg chg="add del mod">
          <ac:chgData name="HEMAVARSHINI J P" userId="471b5373fa08125b" providerId="LiveId" clId="{47AAD27D-857B-4E0D-A55F-49D66BD3905B}" dt="2025-07-29T12:34:32.584" v="48" actId="21"/>
          <ac:picMkLst>
            <pc:docMk/>
            <pc:sldMk cId="1828368879" sldId="290"/>
            <ac:picMk id="11" creationId="{056E590D-E9FE-2279-9E71-D952F9E706A4}"/>
          </ac:picMkLst>
        </pc:picChg>
        <pc:picChg chg="add mod">
          <ac:chgData name="HEMAVARSHINI J P" userId="471b5373fa08125b" providerId="LiveId" clId="{47AAD27D-857B-4E0D-A55F-49D66BD3905B}" dt="2025-07-29T16:44:00.669" v="779" actId="14100"/>
          <ac:picMkLst>
            <pc:docMk/>
            <pc:sldMk cId="1828368879" sldId="290"/>
            <ac:picMk id="13" creationId="{6254D6B5-B626-6841-CA83-30BF33251E39}"/>
          </ac:picMkLst>
        </pc:picChg>
      </pc:sldChg>
      <pc:sldChg chg="addSp delSp modSp add mod ord">
        <pc:chgData name="HEMAVARSHINI J P" userId="471b5373fa08125b" providerId="LiveId" clId="{47AAD27D-857B-4E0D-A55F-49D66BD3905B}" dt="2025-07-29T17:05:28.377" v="904" actId="21"/>
        <pc:sldMkLst>
          <pc:docMk/>
          <pc:sldMk cId="3696179408" sldId="291"/>
        </pc:sldMkLst>
        <pc:spChg chg="add mod">
          <ac:chgData name="HEMAVARSHINI J P" userId="471b5373fa08125b" providerId="LiveId" clId="{47AAD27D-857B-4E0D-A55F-49D66BD3905B}" dt="2025-07-29T12:38:26.306" v="101"/>
          <ac:spMkLst>
            <pc:docMk/>
            <pc:sldMk cId="3696179408" sldId="291"/>
            <ac:spMk id="3" creationId="{AA86CBEE-1DE5-43AA-DF96-D9A087FEDDF7}"/>
          </ac:spMkLst>
        </pc:spChg>
        <pc:spChg chg="add mod">
          <ac:chgData name="HEMAVARSHINI J P" userId="471b5373fa08125b" providerId="LiveId" clId="{47AAD27D-857B-4E0D-A55F-49D66BD3905B}" dt="2025-07-29T12:36:58.589" v="85" actId="1076"/>
          <ac:spMkLst>
            <pc:docMk/>
            <pc:sldMk cId="3696179408" sldId="291"/>
            <ac:spMk id="4" creationId="{53E537CA-07F3-5063-5F11-BF57F4592CD1}"/>
          </ac:spMkLst>
        </pc:spChg>
        <pc:spChg chg="add mod">
          <ac:chgData name="HEMAVARSHINI J P" userId="471b5373fa08125b" providerId="LiveId" clId="{47AAD27D-857B-4E0D-A55F-49D66BD3905B}" dt="2025-07-29T12:38:22.419" v="100"/>
          <ac:spMkLst>
            <pc:docMk/>
            <pc:sldMk cId="3696179408" sldId="291"/>
            <ac:spMk id="6" creationId="{6112DB8D-EC73-07B7-3D33-1AF7E0D2062F}"/>
          </ac:spMkLst>
        </pc:spChg>
        <pc:spChg chg="add mod">
          <ac:chgData name="HEMAVARSHINI J P" userId="471b5373fa08125b" providerId="LiveId" clId="{47AAD27D-857B-4E0D-A55F-49D66BD3905B}" dt="2025-07-29T12:38:05.027" v="97" actId="207"/>
          <ac:spMkLst>
            <pc:docMk/>
            <pc:sldMk cId="3696179408" sldId="291"/>
            <ac:spMk id="7" creationId="{8706238A-31DC-3442-4DBD-5C9CC8A35E50}"/>
          </ac:spMkLst>
        </pc:spChg>
        <pc:spChg chg="del mod">
          <ac:chgData name="HEMAVARSHINI J P" userId="471b5373fa08125b" providerId="LiveId" clId="{47AAD27D-857B-4E0D-A55F-49D66BD3905B}" dt="2025-07-29T12:36:21.689" v="63" actId="478"/>
          <ac:spMkLst>
            <pc:docMk/>
            <pc:sldMk cId="3696179408" sldId="291"/>
            <ac:spMk id="13" creationId="{C2E23936-F246-36B5-02B5-AAFD5DB5D141}"/>
          </ac:spMkLst>
        </pc:spChg>
        <pc:spChg chg="mod">
          <ac:chgData name="HEMAVARSHINI J P" userId="471b5373fa08125b" providerId="LiveId" clId="{47AAD27D-857B-4E0D-A55F-49D66BD3905B}" dt="2025-07-29T12:37:01.849" v="86" actId="1076"/>
          <ac:spMkLst>
            <pc:docMk/>
            <pc:sldMk cId="3696179408" sldId="291"/>
            <ac:spMk id="14" creationId="{93B8B8EF-7B48-1D2E-AC9B-4D7F3680C22B}"/>
          </ac:spMkLst>
        </pc:spChg>
        <pc:spChg chg="del mod">
          <ac:chgData name="HEMAVARSHINI J P" userId="471b5373fa08125b" providerId="LiveId" clId="{47AAD27D-857B-4E0D-A55F-49D66BD3905B}" dt="2025-07-29T12:36:08.358" v="59" actId="478"/>
          <ac:spMkLst>
            <pc:docMk/>
            <pc:sldMk cId="3696179408" sldId="291"/>
            <ac:spMk id="15" creationId="{7AA4694A-D8D8-2794-0130-F43F13C9D78A}"/>
          </ac:spMkLst>
        </pc:spChg>
        <pc:picChg chg="del">
          <ac:chgData name="HEMAVARSHINI J P" userId="471b5373fa08125b" providerId="LiveId" clId="{47AAD27D-857B-4E0D-A55F-49D66BD3905B}" dt="2025-07-29T17:05:28.377" v="904" actId="21"/>
          <ac:picMkLst>
            <pc:docMk/>
            <pc:sldMk cId="3696179408" sldId="291"/>
            <ac:picMk id="16" creationId="{78C95531-537A-6AB4-B112-E60D7842C880}"/>
          </ac:picMkLst>
        </pc:picChg>
      </pc:sldChg>
      <pc:sldChg chg="addSp delSp modSp add mod">
        <pc:chgData name="HEMAVARSHINI J P" userId="471b5373fa08125b" providerId="LiveId" clId="{47AAD27D-857B-4E0D-A55F-49D66BD3905B}" dt="2025-07-29T17:07:31.252" v="913" actId="20577"/>
        <pc:sldMkLst>
          <pc:docMk/>
          <pc:sldMk cId="2867975940" sldId="292"/>
        </pc:sldMkLst>
        <pc:spChg chg="add del mod">
          <ac:chgData name="HEMAVARSHINI J P" userId="471b5373fa08125b" providerId="LiveId" clId="{47AAD27D-857B-4E0D-A55F-49D66BD3905B}" dt="2025-07-29T12:40:42.342" v="114"/>
          <ac:spMkLst>
            <pc:docMk/>
            <pc:sldMk cId="2867975940" sldId="292"/>
            <ac:spMk id="2" creationId="{4C190583-098D-B3CD-F5B2-4E29B94C3738}"/>
          </ac:spMkLst>
        </pc:spChg>
        <pc:spChg chg="add del mod">
          <ac:chgData name="HEMAVARSHINI J P" userId="471b5373fa08125b" providerId="LiveId" clId="{47AAD27D-857B-4E0D-A55F-49D66BD3905B}" dt="2025-07-29T12:40:55.228" v="118"/>
          <ac:spMkLst>
            <pc:docMk/>
            <pc:sldMk cId="2867975940" sldId="292"/>
            <ac:spMk id="3" creationId="{D0CB24F3-C66F-A7C8-6734-313A26374F41}"/>
          </ac:spMkLst>
        </pc:spChg>
        <pc:spChg chg="add mod">
          <ac:chgData name="HEMAVARSHINI J P" userId="471b5373fa08125b" providerId="LiveId" clId="{47AAD27D-857B-4E0D-A55F-49D66BD3905B}" dt="2025-07-29T17:07:31.252" v="913" actId="20577"/>
          <ac:spMkLst>
            <pc:docMk/>
            <pc:sldMk cId="2867975940" sldId="292"/>
            <ac:spMk id="4" creationId="{CE45DF7C-E204-E191-4F89-B25DF9041BB0}"/>
          </ac:spMkLst>
        </pc:spChg>
        <pc:spChg chg="del">
          <ac:chgData name="HEMAVARSHINI J P" userId="471b5373fa08125b" providerId="LiveId" clId="{47AAD27D-857B-4E0D-A55F-49D66BD3905B}" dt="2025-07-29T12:40:28.352" v="110" actId="478"/>
          <ac:spMkLst>
            <pc:docMk/>
            <pc:sldMk cId="2867975940" sldId="292"/>
            <ac:spMk id="13" creationId="{514204C9-E3E9-C28B-D96E-7252D66D2182}"/>
          </ac:spMkLst>
        </pc:spChg>
        <pc:spChg chg="del">
          <ac:chgData name="HEMAVARSHINI J P" userId="471b5373fa08125b" providerId="LiveId" clId="{47AAD27D-857B-4E0D-A55F-49D66BD3905B}" dt="2025-07-29T12:40:28.352" v="110" actId="478"/>
          <ac:spMkLst>
            <pc:docMk/>
            <pc:sldMk cId="2867975940" sldId="292"/>
            <ac:spMk id="14" creationId="{DF3B35CC-D4E0-A797-B1F6-EFDD143B9206}"/>
          </ac:spMkLst>
        </pc:spChg>
        <pc:spChg chg="del mod">
          <ac:chgData name="HEMAVARSHINI J P" userId="471b5373fa08125b" providerId="LiveId" clId="{47AAD27D-857B-4E0D-A55F-49D66BD3905B}" dt="2025-07-29T12:40:28.352" v="110" actId="478"/>
          <ac:spMkLst>
            <pc:docMk/>
            <pc:sldMk cId="2867975940" sldId="292"/>
            <ac:spMk id="15" creationId="{313695A5-5873-C3F3-F993-1FBB952A893B}"/>
          </ac:spMkLst>
        </pc:spChg>
        <pc:picChg chg="del">
          <ac:chgData name="HEMAVARSHINI J P" userId="471b5373fa08125b" providerId="LiveId" clId="{47AAD27D-857B-4E0D-A55F-49D66BD3905B}" dt="2025-07-29T12:40:42.340" v="112" actId="478"/>
          <ac:picMkLst>
            <pc:docMk/>
            <pc:sldMk cId="2867975940" sldId="292"/>
            <ac:picMk id="16" creationId="{177062FF-F510-0482-E3A3-C3459C6F16B0}"/>
          </ac:picMkLst>
        </pc:picChg>
      </pc:sldChg>
      <pc:sldChg chg="addSp delSp modSp add mod">
        <pc:chgData name="HEMAVARSHINI J P" userId="471b5373fa08125b" providerId="LiveId" clId="{47AAD27D-857B-4E0D-A55F-49D66BD3905B}" dt="2025-07-29T14:03:53.520" v="211" actId="20577"/>
        <pc:sldMkLst>
          <pc:docMk/>
          <pc:sldMk cId="3090168646" sldId="293"/>
        </pc:sldMkLst>
        <pc:spChg chg="add mod">
          <ac:chgData name="HEMAVARSHINI J P" userId="471b5373fa08125b" providerId="LiveId" clId="{47AAD27D-857B-4E0D-A55F-49D66BD3905B}" dt="2025-07-29T14:03:10.118" v="202" actId="20577"/>
          <ac:spMkLst>
            <pc:docMk/>
            <pc:sldMk cId="3090168646" sldId="293"/>
            <ac:spMk id="2" creationId="{03BF4704-AE86-5309-2395-92E6821A884D}"/>
          </ac:spMkLst>
        </pc:spChg>
        <pc:spChg chg="add mod">
          <ac:chgData name="HEMAVARSHINI J P" userId="471b5373fa08125b" providerId="LiveId" clId="{47AAD27D-857B-4E0D-A55F-49D66BD3905B}" dt="2025-07-29T14:03:53.520" v="211" actId="20577"/>
          <ac:spMkLst>
            <pc:docMk/>
            <pc:sldMk cId="3090168646" sldId="293"/>
            <ac:spMk id="4" creationId="{FBA0E9B8-1100-D4DA-9A76-3848BF27C596}"/>
          </ac:spMkLst>
        </pc:spChg>
        <pc:spChg chg="add mod">
          <ac:chgData name="HEMAVARSHINI J P" userId="471b5373fa08125b" providerId="LiveId" clId="{47AAD27D-857B-4E0D-A55F-49D66BD3905B}" dt="2025-07-29T14:03:33.419" v="207" actId="255"/>
          <ac:spMkLst>
            <pc:docMk/>
            <pc:sldMk cId="3090168646" sldId="293"/>
            <ac:spMk id="5" creationId="{84486253-A2B7-1185-8048-78E4EE2B2136}"/>
          </ac:spMkLst>
        </pc:spChg>
        <pc:picChg chg="del">
          <ac:chgData name="HEMAVARSHINI J P" userId="471b5373fa08125b" providerId="LiveId" clId="{47AAD27D-857B-4E0D-A55F-49D66BD3905B}" dt="2025-07-29T14:01:10.102" v="132" actId="478"/>
          <ac:picMkLst>
            <pc:docMk/>
            <pc:sldMk cId="3090168646" sldId="293"/>
            <ac:picMk id="3" creationId="{7B6A8234-EB6A-E90F-CDF7-C83725D13218}"/>
          </ac:picMkLst>
        </pc:picChg>
      </pc:sldChg>
      <pc:sldChg chg="addSp delSp modSp add mod">
        <pc:chgData name="HEMAVARSHINI J P" userId="471b5373fa08125b" providerId="LiveId" clId="{47AAD27D-857B-4E0D-A55F-49D66BD3905B}" dt="2025-07-29T14:28:52.353" v="414" actId="113"/>
        <pc:sldMkLst>
          <pc:docMk/>
          <pc:sldMk cId="1369676310" sldId="294"/>
        </pc:sldMkLst>
        <pc:spChg chg="del">
          <ac:chgData name="HEMAVARSHINI J P" userId="471b5373fa08125b" providerId="LiveId" clId="{47AAD27D-857B-4E0D-A55F-49D66BD3905B}" dt="2025-07-29T14:04:28.557" v="214" actId="478"/>
          <ac:spMkLst>
            <pc:docMk/>
            <pc:sldMk cId="1369676310" sldId="294"/>
            <ac:spMk id="2" creationId="{A7DB507D-3F44-6A7F-9578-3E60224D7EAA}"/>
          </ac:spMkLst>
        </pc:spChg>
        <pc:spChg chg="del">
          <ac:chgData name="HEMAVARSHINI J P" userId="471b5373fa08125b" providerId="LiveId" clId="{47AAD27D-857B-4E0D-A55F-49D66BD3905B}" dt="2025-07-29T14:04:26.204" v="213" actId="478"/>
          <ac:spMkLst>
            <pc:docMk/>
            <pc:sldMk cId="1369676310" sldId="294"/>
            <ac:spMk id="4" creationId="{339FD6F8-78B7-312A-0BA9-4766EBBDFDB7}"/>
          </ac:spMkLst>
        </pc:spChg>
        <pc:spChg chg="del">
          <ac:chgData name="HEMAVARSHINI J P" userId="471b5373fa08125b" providerId="LiveId" clId="{47AAD27D-857B-4E0D-A55F-49D66BD3905B}" dt="2025-07-29T14:04:30.182" v="215" actId="478"/>
          <ac:spMkLst>
            <pc:docMk/>
            <pc:sldMk cId="1369676310" sldId="294"/>
            <ac:spMk id="5" creationId="{A3F9C205-5BBB-0003-A480-0EBD9CBBF3C6}"/>
          </ac:spMkLst>
        </pc:spChg>
        <pc:spChg chg="add mod">
          <ac:chgData name="HEMAVARSHINI J P" userId="471b5373fa08125b" providerId="LiveId" clId="{47AAD27D-857B-4E0D-A55F-49D66BD3905B}" dt="2025-07-29T14:27:54.227" v="383" actId="1076"/>
          <ac:spMkLst>
            <pc:docMk/>
            <pc:sldMk cId="1369676310" sldId="294"/>
            <ac:spMk id="6" creationId="{F96905BA-A48F-3B2A-42B9-B24007054E5D}"/>
          </ac:spMkLst>
        </pc:spChg>
        <pc:spChg chg="add del mod">
          <ac:chgData name="HEMAVARSHINI J P" userId="471b5373fa08125b" providerId="LiveId" clId="{47AAD27D-857B-4E0D-A55F-49D66BD3905B}" dt="2025-07-29T14:21:57.687" v="327" actId="22"/>
          <ac:spMkLst>
            <pc:docMk/>
            <pc:sldMk cId="1369676310" sldId="294"/>
            <ac:spMk id="9" creationId="{A706A59E-AFD6-579B-0E46-1CB36B493E23}"/>
          </ac:spMkLst>
        </pc:spChg>
        <pc:spChg chg="add del mod">
          <ac:chgData name="HEMAVARSHINI J P" userId="471b5373fa08125b" providerId="LiveId" clId="{47AAD27D-857B-4E0D-A55F-49D66BD3905B}" dt="2025-07-29T14:23:46.034" v="357" actId="11529"/>
          <ac:spMkLst>
            <pc:docMk/>
            <pc:sldMk cId="1369676310" sldId="294"/>
            <ac:spMk id="10" creationId="{EB7BCD1C-EFE5-A97E-2DE7-AC8A26AB227D}"/>
          </ac:spMkLst>
        </pc:spChg>
        <pc:spChg chg="add mod">
          <ac:chgData name="HEMAVARSHINI J P" userId="471b5373fa08125b" providerId="LiveId" clId="{47AAD27D-857B-4E0D-A55F-49D66BD3905B}" dt="2025-07-29T14:23:43.135" v="352" actId="255"/>
          <ac:spMkLst>
            <pc:docMk/>
            <pc:sldMk cId="1369676310" sldId="294"/>
            <ac:spMk id="11" creationId="{FF2EBF08-C521-B21E-29C9-EB57BF707FD8}"/>
          </ac:spMkLst>
        </pc:spChg>
        <pc:spChg chg="add mod">
          <ac:chgData name="HEMAVARSHINI J P" userId="471b5373fa08125b" providerId="LiveId" clId="{47AAD27D-857B-4E0D-A55F-49D66BD3905B}" dt="2025-07-29T14:23:43.421" v="353" actId="1076"/>
          <ac:spMkLst>
            <pc:docMk/>
            <pc:sldMk cId="1369676310" sldId="294"/>
            <ac:spMk id="12" creationId="{4988465D-76A1-0126-A02E-BD6C688D41B9}"/>
          </ac:spMkLst>
        </pc:spChg>
        <pc:spChg chg="add mod">
          <ac:chgData name="HEMAVARSHINI J P" userId="471b5373fa08125b" providerId="LiveId" clId="{47AAD27D-857B-4E0D-A55F-49D66BD3905B}" dt="2025-07-29T14:23:43.793" v="354" actId="1076"/>
          <ac:spMkLst>
            <pc:docMk/>
            <pc:sldMk cId="1369676310" sldId="294"/>
            <ac:spMk id="13" creationId="{BECC8151-BD42-611D-F705-E49C57F3B701}"/>
          </ac:spMkLst>
        </pc:spChg>
        <pc:spChg chg="add mod">
          <ac:chgData name="HEMAVARSHINI J P" userId="471b5373fa08125b" providerId="LiveId" clId="{47AAD27D-857B-4E0D-A55F-49D66BD3905B}" dt="2025-07-29T14:27:39.561" v="377" actId="164"/>
          <ac:spMkLst>
            <pc:docMk/>
            <pc:sldMk cId="1369676310" sldId="294"/>
            <ac:spMk id="14" creationId="{7A0A9A2B-2FBD-9D25-132B-400A8841332D}"/>
          </ac:spMkLst>
        </pc:spChg>
        <pc:spChg chg="add mod">
          <ac:chgData name="HEMAVARSHINI J P" userId="471b5373fa08125b" providerId="LiveId" clId="{47AAD27D-857B-4E0D-A55F-49D66BD3905B}" dt="2025-07-29T14:27:39.561" v="377" actId="164"/>
          <ac:spMkLst>
            <pc:docMk/>
            <pc:sldMk cId="1369676310" sldId="294"/>
            <ac:spMk id="15" creationId="{3A8FA70E-FCED-EDD7-89CA-1018FEE6A438}"/>
          </ac:spMkLst>
        </pc:spChg>
        <pc:spChg chg="add mod">
          <ac:chgData name="HEMAVARSHINI J P" userId="471b5373fa08125b" providerId="LiveId" clId="{47AAD27D-857B-4E0D-A55F-49D66BD3905B}" dt="2025-07-29T14:27:39.561" v="377" actId="164"/>
          <ac:spMkLst>
            <pc:docMk/>
            <pc:sldMk cId="1369676310" sldId="294"/>
            <ac:spMk id="16" creationId="{855DE39D-BC39-5A5C-657F-F184CEBACC2C}"/>
          </ac:spMkLst>
        </pc:spChg>
        <pc:spChg chg="add mod">
          <ac:chgData name="HEMAVARSHINI J P" userId="471b5373fa08125b" providerId="LiveId" clId="{47AAD27D-857B-4E0D-A55F-49D66BD3905B}" dt="2025-07-29T14:27:39.561" v="377" actId="164"/>
          <ac:spMkLst>
            <pc:docMk/>
            <pc:sldMk cId="1369676310" sldId="294"/>
            <ac:spMk id="17" creationId="{6D92EBB1-A212-6732-BF27-DD1324EE2EF4}"/>
          </ac:spMkLst>
        </pc:spChg>
        <pc:spChg chg="add mod">
          <ac:chgData name="HEMAVARSHINI J P" userId="471b5373fa08125b" providerId="LiveId" clId="{47AAD27D-857B-4E0D-A55F-49D66BD3905B}" dt="2025-07-29T14:27:39.561" v="377" actId="164"/>
          <ac:spMkLst>
            <pc:docMk/>
            <pc:sldMk cId="1369676310" sldId="294"/>
            <ac:spMk id="18" creationId="{36332B75-8820-0729-F57C-96EA55EE4D7C}"/>
          </ac:spMkLst>
        </pc:spChg>
        <pc:spChg chg="add mod">
          <ac:chgData name="HEMAVARSHINI J P" userId="471b5373fa08125b" providerId="LiveId" clId="{47AAD27D-857B-4E0D-A55F-49D66BD3905B}" dt="2025-07-29T14:27:52.117" v="381" actId="208"/>
          <ac:spMkLst>
            <pc:docMk/>
            <pc:sldMk cId="1369676310" sldId="294"/>
            <ac:spMk id="20" creationId="{FBD60BB0-D6E9-885A-2918-BDE18BE2CC7A}"/>
          </ac:spMkLst>
        </pc:spChg>
        <pc:spChg chg="mod">
          <ac:chgData name="HEMAVARSHINI J P" userId="471b5373fa08125b" providerId="LiveId" clId="{47AAD27D-857B-4E0D-A55F-49D66BD3905B}" dt="2025-07-29T14:28:00.074" v="386"/>
          <ac:spMkLst>
            <pc:docMk/>
            <pc:sldMk cId="1369676310" sldId="294"/>
            <ac:spMk id="22" creationId="{7A0A9A2B-2FBD-9D25-132B-400A8841332D}"/>
          </ac:spMkLst>
        </pc:spChg>
        <pc:spChg chg="mod">
          <ac:chgData name="HEMAVARSHINI J P" userId="471b5373fa08125b" providerId="LiveId" clId="{47AAD27D-857B-4E0D-A55F-49D66BD3905B}" dt="2025-07-29T14:28:00.074" v="386"/>
          <ac:spMkLst>
            <pc:docMk/>
            <pc:sldMk cId="1369676310" sldId="294"/>
            <ac:spMk id="23" creationId="{3A8FA70E-FCED-EDD7-89CA-1018FEE6A438}"/>
          </ac:spMkLst>
        </pc:spChg>
        <pc:spChg chg="mod">
          <ac:chgData name="HEMAVARSHINI J P" userId="471b5373fa08125b" providerId="LiveId" clId="{47AAD27D-857B-4E0D-A55F-49D66BD3905B}" dt="2025-07-29T14:28:00.074" v="386"/>
          <ac:spMkLst>
            <pc:docMk/>
            <pc:sldMk cId="1369676310" sldId="294"/>
            <ac:spMk id="24" creationId="{855DE39D-BC39-5A5C-657F-F184CEBACC2C}"/>
          </ac:spMkLst>
        </pc:spChg>
        <pc:spChg chg="mod">
          <ac:chgData name="HEMAVARSHINI J P" userId="471b5373fa08125b" providerId="LiveId" clId="{47AAD27D-857B-4E0D-A55F-49D66BD3905B}" dt="2025-07-29T14:28:00.074" v="386"/>
          <ac:spMkLst>
            <pc:docMk/>
            <pc:sldMk cId="1369676310" sldId="294"/>
            <ac:spMk id="25" creationId="{6D92EBB1-A212-6732-BF27-DD1324EE2EF4}"/>
          </ac:spMkLst>
        </pc:spChg>
        <pc:spChg chg="mod">
          <ac:chgData name="HEMAVARSHINI J P" userId="471b5373fa08125b" providerId="LiveId" clId="{47AAD27D-857B-4E0D-A55F-49D66BD3905B}" dt="2025-07-29T14:28:00.074" v="386"/>
          <ac:spMkLst>
            <pc:docMk/>
            <pc:sldMk cId="1369676310" sldId="294"/>
            <ac:spMk id="26" creationId="{36332B75-8820-0729-F57C-96EA55EE4D7C}"/>
          </ac:spMkLst>
        </pc:spChg>
        <pc:spChg chg="add mod">
          <ac:chgData name="HEMAVARSHINI J P" userId="471b5373fa08125b" providerId="LiveId" clId="{47AAD27D-857B-4E0D-A55F-49D66BD3905B}" dt="2025-07-29T14:28:52.353" v="414" actId="113"/>
          <ac:spMkLst>
            <pc:docMk/>
            <pc:sldMk cId="1369676310" sldId="294"/>
            <ac:spMk id="27" creationId="{4D719DA2-0D41-4726-092B-3317356068B6}"/>
          </ac:spMkLst>
        </pc:spChg>
        <pc:grpChg chg="add del mod">
          <ac:chgData name="HEMAVARSHINI J P" userId="471b5373fa08125b" providerId="LiveId" clId="{47AAD27D-857B-4E0D-A55F-49D66BD3905B}" dt="2025-07-29T14:27:58.301" v="385" actId="21"/>
          <ac:grpSpMkLst>
            <pc:docMk/>
            <pc:sldMk cId="1369676310" sldId="294"/>
            <ac:grpSpMk id="19" creationId="{792E8279-E87A-0069-16AA-32F9BD286719}"/>
          </ac:grpSpMkLst>
        </pc:grpChg>
        <pc:grpChg chg="add mod">
          <ac:chgData name="HEMAVARSHINI J P" userId="471b5373fa08125b" providerId="LiveId" clId="{47AAD27D-857B-4E0D-A55F-49D66BD3905B}" dt="2025-07-29T14:28:03.774" v="387" actId="1076"/>
          <ac:grpSpMkLst>
            <pc:docMk/>
            <pc:sldMk cId="1369676310" sldId="294"/>
            <ac:grpSpMk id="21" creationId="{792E8279-E87A-0069-16AA-32F9BD286719}"/>
          </ac:grpSpMkLst>
        </pc:grpChg>
        <pc:graphicFrameChg chg="add del mod">
          <ac:chgData name="HEMAVARSHINI J P" userId="471b5373fa08125b" providerId="LiveId" clId="{47AAD27D-857B-4E0D-A55F-49D66BD3905B}" dt="2025-07-29T14:17:13.104" v="282" actId="21"/>
          <ac:graphicFrameMkLst>
            <pc:docMk/>
            <pc:sldMk cId="1369676310" sldId="294"/>
            <ac:graphicFrameMk id="3" creationId="{82D70B16-B3CA-E24E-84A8-B5C1BA78A589}"/>
          </ac:graphicFrameMkLst>
        </pc:graphicFrameChg>
        <pc:graphicFrameChg chg="add mod">
          <ac:chgData name="HEMAVARSHINI J P" userId="471b5373fa08125b" providerId="LiveId" clId="{47AAD27D-857B-4E0D-A55F-49D66BD3905B}" dt="2025-07-29T14:18:59.189" v="319" actId="1076"/>
          <ac:graphicFrameMkLst>
            <pc:docMk/>
            <pc:sldMk cId="1369676310" sldId="294"/>
            <ac:graphicFrameMk id="7" creationId="{82D70B16-B3CA-E24E-84A8-B5C1BA78A589}"/>
          </ac:graphicFrameMkLst>
        </pc:graphicFrameChg>
      </pc:sldChg>
      <pc:sldChg chg="addSp delSp modSp add mod">
        <pc:chgData name="HEMAVARSHINI J P" userId="471b5373fa08125b" providerId="LiveId" clId="{47AAD27D-857B-4E0D-A55F-49D66BD3905B}" dt="2025-07-29T15:20:20.242" v="560" actId="122"/>
        <pc:sldMkLst>
          <pc:docMk/>
          <pc:sldMk cId="1319465267" sldId="295"/>
        </pc:sldMkLst>
        <pc:spChg chg="del">
          <ac:chgData name="HEMAVARSHINI J P" userId="471b5373fa08125b" providerId="LiveId" clId="{47AAD27D-857B-4E0D-A55F-49D66BD3905B}" dt="2025-07-29T14:29:05.050" v="416" actId="478"/>
          <ac:spMkLst>
            <pc:docMk/>
            <pc:sldMk cId="1319465267" sldId="295"/>
            <ac:spMk id="6" creationId="{FBDC9808-52E3-5967-ACAA-F1B114CF5709}"/>
          </ac:spMkLst>
        </pc:spChg>
        <pc:spChg chg="add mod">
          <ac:chgData name="HEMAVARSHINI J P" userId="471b5373fa08125b" providerId="LiveId" clId="{47AAD27D-857B-4E0D-A55F-49D66BD3905B}" dt="2025-07-29T15:18:56.366" v="495" actId="1076"/>
          <ac:spMkLst>
            <pc:docMk/>
            <pc:sldMk cId="1319465267" sldId="295"/>
            <ac:spMk id="12" creationId="{80EEEEA0-282D-E3EF-2409-38EEFC4DA7F6}"/>
          </ac:spMkLst>
        </pc:spChg>
        <pc:spChg chg="add mod">
          <ac:chgData name="HEMAVARSHINI J P" userId="471b5373fa08125b" providerId="LiveId" clId="{47AAD27D-857B-4E0D-A55F-49D66BD3905B}" dt="2025-07-29T15:19:02.230" v="497" actId="1076"/>
          <ac:spMkLst>
            <pc:docMk/>
            <pc:sldMk cId="1319465267" sldId="295"/>
            <ac:spMk id="14" creationId="{67B8971C-EEC8-FDAF-5D80-F6CF544BCDF9}"/>
          </ac:spMkLst>
        </pc:spChg>
        <pc:spChg chg="add mod">
          <ac:chgData name="HEMAVARSHINI J P" userId="471b5373fa08125b" providerId="LiveId" clId="{47AAD27D-857B-4E0D-A55F-49D66BD3905B}" dt="2025-07-29T15:19:06.885" v="499" actId="14100"/>
          <ac:spMkLst>
            <pc:docMk/>
            <pc:sldMk cId="1319465267" sldId="295"/>
            <ac:spMk id="15" creationId="{D9A8240D-A139-A04A-5376-F82762876C7F}"/>
          </ac:spMkLst>
        </pc:spChg>
        <pc:spChg chg="add mod">
          <ac:chgData name="HEMAVARSHINI J P" userId="471b5373fa08125b" providerId="LiveId" clId="{47AAD27D-857B-4E0D-A55F-49D66BD3905B}" dt="2025-07-29T15:19:39.997" v="537" actId="1076"/>
          <ac:spMkLst>
            <pc:docMk/>
            <pc:sldMk cId="1319465267" sldId="295"/>
            <ac:spMk id="17" creationId="{59F52D61-2EFB-03F5-145F-49E3AEE69303}"/>
          </ac:spMkLst>
        </pc:spChg>
        <pc:spChg chg="add mod">
          <ac:chgData name="HEMAVARSHINI J P" userId="471b5373fa08125b" providerId="LiveId" clId="{47AAD27D-857B-4E0D-A55F-49D66BD3905B}" dt="2025-07-29T15:19:49.669" v="542" actId="1076"/>
          <ac:spMkLst>
            <pc:docMk/>
            <pc:sldMk cId="1319465267" sldId="295"/>
            <ac:spMk id="18" creationId="{C45A07B2-7B3E-0A9F-55AF-E5AF5D1D59E6}"/>
          </ac:spMkLst>
        </pc:spChg>
        <pc:spChg chg="del">
          <ac:chgData name="HEMAVARSHINI J P" userId="471b5373fa08125b" providerId="LiveId" clId="{47AAD27D-857B-4E0D-A55F-49D66BD3905B}" dt="2025-07-29T14:29:06.596" v="418" actId="478"/>
          <ac:spMkLst>
            <pc:docMk/>
            <pc:sldMk cId="1319465267" sldId="295"/>
            <ac:spMk id="20" creationId="{201AA468-C7F3-4826-549B-E06B03638840}"/>
          </ac:spMkLst>
        </pc:spChg>
        <pc:spChg chg="del mod">
          <ac:chgData name="HEMAVARSHINI J P" userId="471b5373fa08125b" providerId="LiveId" clId="{47AAD27D-857B-4E0D-A55F-49D66BD3905B}" dt="2025-07-29T14:29:10.765" v="421" actId="478"/>
          <ac:spMkLst>
            <pc:docMk/>
            <pc:sldMk cId="1319465267" sldId="295"/>
            <ac:spMk id="27" creationId="{BD00E644-E5AA-71BF-8DDE-E49876D934B7}"/>
          </ac:spMkLst>
        </pc:spChg>
        <pc:spChg chg="add mod">
          <ac:chgData name="HEMAVARSHINI J P" userId="471b5373fa08125b" providerId="LiveId" clId="{47AAD27D-857B-4E0D-A55F-49D66BD3905B}" dt="2025-07-29T15:20:20.242" v="560" actId="122"/>
          <ac:spMkLst>
            <pc:docMk/>
            <pc:sldMk cId="1319465267" sldId="295"/>
            <ac:spMk id="28" creationId="{DB075653-FE82-5785-9F5A-FC2519DC0FA7}"/>
          </ac:spMkLst>
        </pc:spChg>
        <pc:grpChg chg="del">
          <ac:chgData name="HEMAVARSHINI J P" userId="471b5373fa08125b" providerId="LiveId" clId="{47AAD27D-857B-4E0D-A55F-49D66BD3905B}" dt="2025-07-29T14:29:07.173" v="419" actId="478"/>
          <ac:grpSpMkLst>
            <pc:docMk/>
            <pc:sldMk cId="1319465267" sldId="295"/>
            <ac:grpSpMk id="21" creationId="{E54F0898-26F9-9FF2-B87F-8DD3BDEA6E65}"/>
          </ac:grpSpMkLst>
        </pc:grpChg>
        <pc:graphicFrameChg chg="del">
          <ac:chgData name="HEMAVARSHINI J P" userId="471b5373fa08125b" providerId="LiveId" clId="{47AAD27D-857B-4E0D-A55F-49D66BD3905B}" dt="2025-07-29T14:29:05.759" v="417" actId="478"/>
          <ac:graphicFrameMkLst>
            <pc:docMk/>
            <pc:sldMk cId="1319465267" sldId="295"/>
            <ac:graphicFrameMk id="7" creationId="{D2AC3F5D-8A59-53E6-8DF4-07D81A2D7602}"/>
          </ac:graphicFrameMkLst>
        </pc:graphicFrameChg>
        <pc:picChg chg="add del mod">
          <ac:chgData name="HEMAVARSHINI J P" userId="471b5373fa08125b" providerId="LiveId" clId="{47AAD27D-857B-4E0D-A55F-49D66BD3905B}" dt="2025-07-29T15:17:05.109" v="449" actId="21"/>
          <ac:picMkLst>
            <pc:docMk/>
            <pc:sldMk cId="1319465267" sldId="295"/>
            <ac:picMk id="3" creationId="{949DEED5-C2C0-D394-EDEC-56C909124504}"/>
          </ac:picMkLst>
        </pc:picChg>
        <pc:picChg chg="add del mod">
          <ac:chgData name="HEMAVARSHINI J P" userId="471b5373fa08125b" providerId="LiveId" clId="{47AAD27D-857B-4E0D-A55F-49D66BD3905B}" dt="2025-07-29T15:08:34.670" v="438" actId="478"/>
          <ac:picMkLst>
            <pc:docMk/>
            <pc:sldMk cId="1319465267" sldId="295"/>
            <ac:picMk id="5" creationId="{931FA686-C6F2-64BE-B2DC-E089082CA449}"/>
          </ac:picMkLst>
        </pc:picChg>
        <pc:picChg chg="add del mod">
          <ac:chgData name="HEMAVARSHINI J P" userId="471b5373fa08125b" providerId="LiveId" clId="{47AAD27D-857B-4E0D-A55F-49D66BD3905B}" dt="2025-07-29T15:19:51.551" v="544" actId="21"/>
          <ac:picMkLst>
            <pc:docMk/>
            <pc:sldMk cId="1319465267" sldId="295"/>
            <ac:picMk id="9" creationId="{C0C43D83-D59D-E033-4490-5F5E17A914F7}"/>
          </ac:picMkLst>
        </pc:picChg>
        <pc:picChg chg="add del mod">
          <ac:chgData name="HEMAVARSHINI J P" userId="471b5373fa08125b" providerId="LiveId" clId="{47AAD27D-857B-4E0D-A55F-49D66BD3905B}" dt="2025-07-29T15:19:13.162" v="502" actId="21"/>
          <ac:picMkLst>
            <pc:docMk/>
            <pc:sldMk cId="1319465267" sldId="295"/>
            <ac:picMk id="11" creationId="{C80FD1A6-0530-4132-14AC-5702C870317C}"/>
          </ac:picMkLst>
        </pc:picChg>
        <pc:picChg chg="add mod">
          <ac:chgData name="HEMAVARSHINI J P" userId="471b5373fa08125b" providerId="LiveId" clId="{47AAD27D-857B-4E0D-A55F-49D66BD3905B}" dt="2025-07-29T15:18:58.900" v="496" actId="1076"/>
          <ac:picMkLst>
            <pc:docMk/>
            <pc:sldMk cId="1319465267" sldId="295"/>
            <ac:picMk id="13" creationId="{949DEED5-C2C0-D394-EDEC-56C909124504}"/>
          </ac:picMkLst>
        </pc:picChg>
        <pc:picChg chg="add mod">
          <ac:chgData name="HEMAVARSHINI J P" userId="471b5373fa08125b" providerId="LiveId" clId="{47AAD27D-857B-4E0D-A55F-49D66BD3905B}" dt="2025-07-29T15:19:22.588" v="508" actId="1076"/>
          <ac:picMkLst>
            <pc:docMk/>
            <pc:sldMk cId="1319465267" sldId="295"/>
            <ac:picMk id="16" creationId="{C80FD1A6-0530-4132-14AC-5702C870317C}"/>
          </ac:picMkLst>
        </pc:picChg>
        <pc:picChg chg="add mod">
          <ac:chgData name="HEMAVARSHINI J P" userId="471b5373fa08125b" providerId="LiveId" clId="{47AAD27D-857B-4E0D-A55F-49D66BD3905B}" dt="2025-07-29T15:19:55.280" v="546" actId="1076"/>
          <ac:picMkLst>
            <pc:docMk/>
            <pc:sldMk cId="1319465267" sldId="295"/>
            <ac:picMk id="19" creationId="{C0C43D83-D59D-E033-4490-5F5E17A914F7}"/>
          </ac:picMkLst>
        </pc:picChg>
      </pc:sldChg>
      <pc:sldChg chg="addSp delSp modSp add mod">
        <pc:chgData name="HEMAVARSHINI J P" userId="471b5373fa08125b" providerId="LiveId" clId="{47AAD27D-857B-4E0D-A55F-49D66BD3905B}" dt="2025-07-29T15:34:04.766" v="617" actId="14100"/>
        <pc:sldMkLst>
          <pc:docMk/>
          <pc:sldMk cId="1887134244" sldId="296"/>
        </pc:sldMkLst>
        <pc:spChg chg="add mod">
          <ac:chgData name="HEMAVARSHINI J P" userId="471b5373fa08125b" providerId="LiveId" clId="{47AAD27D-857B-4E0D-A55F-49D66BD3905B}" dt="2025-07-29T15:31:39.281" v="587" actId="14100"/>
          <ac:spMkLst>
            <pc:docMk/>
            <pc:sldMk cId="1887134244" sldId="296"/>
            <ac:spMk id="4" creationId="{6790AEF0-D486-159E-FCE5-B15EE4845930}"/>
          </ac:spMkLst>
        </pc:spChg>
        <pc:spChg chg="add del mod">
          <ac:chgData name="HEMAVARSHINI J P" userId="471b5373fa08125b" providerId="LiveId" clId="{47AAD27D-857B-4E0D-A55F-49D66BD3905B}" dt="2025-07-29T15:31:45.329" v="590" actId="478"/>
          <ac:spMkLst>
            <pc:docMk/>
            <pc:sldMk cId="1887134244" sldId="296"/>
            <ac:spMk id="5" creationId="{485CDA7E-9EB1-00EB-38E1-9AD60648D48E}"/>
          </ac:spMkLst>
        </pc:spChg>
        <pc:spChg chg="add mod">
          <ac:chgData name="HEMAVARSHINI J P" userId="471b5373fa08125b" providerId="LiveId" clId="{47AAD27D-857B-4E0D-A55F-49D66BD3905B}" dt="2025-07-29T15:33:39.961" v="610" actId="14100"/>
          <ac:spMkLst>
            <pc:docMk/>
            <pc:sldMk cId="1887134244" sldId="296"/>
            <ac:spMk id="10" creationId="{434D9A6B-FD55-1759-41B4-70B364E1E5C7}"/>
          </ac:spMkLst>
        </pc:spChg>
        <pc:spChg chg="add del mod">
          <ac:chgData name="HEMAVARSHINI J P" userId="471b5373fa08125b" providerId="LiveId" clId="{47AAD27D-857B-4E0D-A55F-49D66BD3905B}" dt="2025-07-29T15:33:44.233" v="612" actId="478"/>
          <ac:spMkLst>
            <pc:docMk/>
            <pc:sldMk cId="1887134244" sldId="296"/>
            <ac:spMk id="11" creationId="{0FF6C760-BD5A-5F40-B2C8-3E37F15DF3FD}"/>
          </ac:spMkLst>
        </pc:spChg>
        <pc:spChg chg="del">
          <ac:chgData name="HEMAVARSHINI J P" userId="471b5373fa08125b" providerId="LiveId" clId="{47AAD27D-857B-4E0D-A55F-49D66BD3905B}" dt="2025-07-29T15:29:04.742" v="564" actId="478"/>
          <ac:spMkLst>
            <pc:docMk/>
            <pc:sldMk cId="1887134244" sldId="296"/>
            <ac:spMk id="12" creationId="{A54D1302-63E0-36E1-A827-6C28995E054E}"/>
          </ac:spMkLst>
        </pc:spChg>
        <pc:spChg chg="del mod">
          <ac:chgData name="HEMAVARSHINI J P" userId="471b5373fa08125b" providerId="LiveId" clId="{47AAD27D-857B-4E0D-A55F-49D66BD3905B}" dt="2025-07-29T15:29:08.243" v="566" actId="478"/>
          <ac:spMkLst>
            <pc:docMk/>
            <pc:sldMk cId="1887134244" sldId="296"/>
            <ac:spMk id="14" creationId="{DEEC5B7E-2D95-BBAC-986C-6F38187429C4}"/>
          </ac:spMkLst>
        </pc:spChg>
        <pc:spChg chg="del">
          <ac:chgData name="HEMAVARSHINI J P" userId="471b5373fa08125b" providerId="LiveId" clId="{47AAD27D-857B-4E0D-A55F-49D66BD3905B}" dt="2025-07-29T15:29:13.620" v="571" actId="478"/>
          <ac:spMkLst>
            <pc:docMk/>
            <pc:sldMk cId="1887134244" sldId="296"/>
            <ac:spMk id="15" creationId="{9A3C1317-3B68-9850-80B3-23B795ED03D8}"/>
          </ac:spMkLst>
        </pc:spChg>
        <pc:spChg chg="del mod">
          <ac:chgData name="HEMAVARSHINI J P" userId="471b5373fa08125b" providerId="LiveId" clId="{47AAD27D-857B-4E0D-A55F-49D66BD3905B}" dt="2025-07-29T15:29:11.930" v="569" actId="478"/>
          <ac:spMkLst>
            <pc:docMk/>
            <pc:sldMk cId="1887134244" sldId="296"/>
            <ac:spMk id="17" creationId="{012552F9-1DB8-E672-71C1-8CC0F0116567}"/>
          </ac:spMkLst>
        </pc:spChg>
        <pc:spChg chg="mod">
          <ac:chgData name="HEMAVARSHINI J P" userId="471b5373fa08125b" providerId="LiveId" clId="{47AAD27D-857B-4E0D-A55F-49D66BD3905B}" dt="2025-07-29T15:33:26.776" v="604" actId="1076"/>
          <ac:spMkLst>
            <pc:docMk/>
            <pc:sldMk cId="1887134244" sldId="296"/>
            <ac:spMk id="18" creationId="{3CA3E49C-1256-7959-0014-183C1EC85640}"/>
          </ac:spMkLst>
        </pc:spChg>
        <pc:spChg chg="del">
          <ac:chgData name="HEMAVARSHINI J P" userId="471b5373fa08125b" providerId="LiveId" clId="{47AAD27D-857B-4E0D-A55F-49D66BD3905B}" dt="2025-07-29T15:29:15.499" v="572" actId="478"/>
          <ac:spMkLst>
            <pc:docMk/>
            <pc:sldMk cId="1887134244" sldId="296"/>
            <ac:spMk id="28" creationId="{F1529661-CB7E-C9F5-B245-879AC56F72A8}"/>
          </ac:spMkLst>
        </pc:spChg>
        <pc:picChg chg="add mod">
          <ac:chgData name="HEMAVARSHINI J P" userId="471b5373fa08125b" providerId="LiveId" clId="{47AAD27D-857B-4E0D-A55F-49D66BD3905B}" dt="2025-07-29T15:33:28.801" v="605" actId="1076"/>
          <ac:picMkLst>
            <pc:docMk/>
            <pc:sldMk cId="1887134244" sldId="296"/>
            <ac:picMk id="3" creationId="{30F3E132-D567-5E8A-84F6-4A2083D80D37}"/>
          </ac:picMkLst>
        </pc:picChg>
        <pc:picChg chg="add mod">
          <ac:chgData name="HEMAVARSHINI J P" userId="471b5373fa08125b" providerId="LiveId" clId="{47AAD27D-857B-4E0D-A55F-49D66BD3905B}" dt="2025-07-29T15:32:57.457" v="601" actId="1076"/>
          <ac:picMkLst>
            <pc:docMk/>
            <pc:sldMk cId="1887134244" sldId="296"/>
            <ac:picMk id="7" creationId="{FE027939-C398-E5F5-08FF-0A1AF4862798}"/>
          </ac:picMkLst>
        </pc:picChg>
        <pc:picChg chg="add mod">
          <ac:chgData name="HEMAVARSHINI J P" userId="471b5373fa08125b" providerId="LiveId" clId="{47AAD27D-857B-4E0D-A55F-49D66BD3905B}" dt="2025-07-29T15:33:31.584" v="606" actId="1076"/>
          <ac:picMkLst>
            <pc:docMk/>
            <pc:sldMk cId="1887134244" sldId="296"/>
            <ac:picMk id="9" creationId="{65897EF6-CA8E-9B1D-C9B9-98E96B0A10E5}"/>
          </ac:picMkLst>
        </pc:picChg>
        <pc:picChg chg="del">
          <ac:chgData name="HEMAVARSHINI J P" userId="471b5373fa08125b" providerId="LiveId" clId="{47AAD27D-857B-4E0D-A55F-49D66BD3905B}" dt="2025-07-29T15:29:03.845" v="563" actId="478"/>
          <ac:picMkLst>
            <pc:docMk/>
            <pc:sldMk cId="1887134244" sldId="296"/>
            <ac:picMk id="13" creationId="{62BA7066-394E-5F75-2833-C570B72A7CCE}"/>
          </ac:picMkLst>
        </pc:picChg>
        <pc:picChg chg="del">
          <ac:chgData name="HEMAVARSHINI J P" userId="471b5373fa08125b" providerId="LiveId" clId="{47AAD27D-857B-4E0D-A55F-49D66BD3905B}" dt="2025-07-29T15:29:12.822" v="570" actId="478"/>
          <ac:picMkLst>
            <pc:docMk/>
            <pc:sldMk cId="1887134244" sldId="296"/>
            <ac:picMk id="16" creationId="{83A86AD7-68B6-248A-D3D8-B8C28DDF5D71}"/>
          </ac:picMkLst>
        </pc:picChg>
        <pc:picChg chg="del">
          <ac:chgData name="HEMAVARSHINI J P" userId="471b5373fa08125b" providerId="LiveId" clId="{47AAD27D-857B-4E0D-A55F-49D66BD3905B}" dt="2025-07-29T15:29:03.015" v="562" actId="478"/>
          <ac:picMkLst>
            <pc:docMk/>
            <pc:sldMk cId="1887134244" sldId="296"/>
            <ac:picMk id="19" creationId="{69162125-11BD-3848-7131-2DE89A0D1948}"/>
          </ac:picMkLst>
        </pc:picChg>
        <pc:picChg chg="add mod">
          <ac:chgData name="HEMAVARSHINI J P" userId="471b5373fa08125b" providerId="LiveId" clId="{47AAD27D-857B-4E0D-A55F-49D66BD3905B}" dt="2025-07-29T15:34:04.766" v="617" actId="14100"/>
          <ac:picMkLst>
            <pc:docMk/>
            <pc:sldMk cId="1887134244" sldId="296"/>
            <ac:picMk id="21" creationId="{3CA886EC-9ED1-3B53-F72C-567CBFBEC03A}"/>
          </ac:picMkLst>
        </pc:picChg>
      </pc:sldChg>
      <pc:sldChg chg="addSp delSp modSp add mod">
        <pc:chgData name="HEMAVARSHINI J P" userId="471b5373fa08125b" providerId="LiveId" clId="{47AAD27D-857B-4E0D-A55F-49D66BD3905B}" dt="2025-07-29T16:28:50.585" v="688" actId="2710"/>
        <pc:sldMkLst>
          <pc:docMk/>
          <pc:sldMk cId="2321870909" sldId="297"/>
        </pc:sldMkLst>
        <pc:spChg chg="del">
          <ac:chgData name="HEMAVARSHINI J P" userId="471b5373fa08125b" providerId="LiveId" clId="{47AAD27D-857B-4E0D-A55F-49D66BD3905B}" dt="2025-07-29T16:18:40.614" v="624" actId="478"/>
          <ac:spMkLst>
            <pc:docMk/>
            <pc:sldMk cId="2321870909" sldId="297"/>
            <ac:spMk id="4" creationId="{D52C836C-85EE-178D-A371-6DEB5E5A7315}"/>
          </ac:spMkLst>
        </pc:spChg>
        <pc:spChg chg="del">
          <ac:chgData name="HEMAVARSHINI J P" userId="471b5373fa08125b" providerId="LiveId" clId="{47AAD27D-857B-4E0D-A55F-49D66BD3905B}" dt="2025-07-29T16:18:41.231" v="625" actId="478"/>
          <ac:spMkLst>
            <pc:docMk/>
            <pc:sldMk cId="2321870909" sldId="297"/>
            <ac:spMk id="10" creationId="{1A7CE308-CE64-3CB7-E44C-398BB5CCF160}"/>
          </ac:spMkLst>
        </pc:spChg>
        <pc:spChg chg="add mod">
          <ac:chgData name="HEMAVARSHINI J P" userId="471b5373fa08125b" providerId="LiveId" clId="{47AAD27D-857B-4E0D-A55F-49D66BD3905B}" dt="2025-07-29T16:27:52.090" v="658" actId="20577"/>
          <ac:spMkLst>
            <pc:docMk/>
            <pc:sldMk cId="2321870909" sldId="297"/>
            <ac:spMk id="11" creationId="{13209393-FF94-F564-641D-08F35796D8BB}"/>
          </ac:spMkLst>
        </pc:spChg>
        <pc:spChg chg="add del mod">
          <ac:chgData name="HEMAVARSHINI J P" userId="471b5373fa08125b" providerId="LiveId" clId="{47AAD27D-857B-4E0D-A55F-49D66BD3905B}" dt="2025-07-29T16:28:50.585" v="688" actId="2710"/>
          <ac:spMkLst>
            <pc:docMk/>
            <pc:sldMk cId="2321870909" sldId="297"/>
            <ac:spMk id="12" creationId="{324CDAA5-013C-93BD-A15F-060BDA260CD6}"/>
          </ac:spMkLst>
        </pc:spChg>
        <pc:spChg chg="del">
          <ac:chgData name="HEMAVARSHINI J P" userId="471b5373fa08125b" providerId="LiveId" clId="{47AAD27D-857B-4E0D-A55F-49D66BD3905B}" dt="2025-07-29T16:18:39.300" v="622" actId="478"/>
          <ac:spMkLst>
            <pc:docMk/>
            <pc:sldMk cId="2321870909" sldId="297"/>
            <ac:spMk id="18" creationId="{B4D0FE47-D9B0-D1C2-95F4-2B8201869951}"/>
          </ac:spMkLst>
        </pc:spChg>
        <pc:picChg chg="del">
          <ac:chgData name="HEMAVARSHINI J P" userId="471b5373fa08125b" providerId="LiveId" clId="{47AAD27D-857B-4E0D-A55F-49D66BD3905B}" dt="2025-07-29T16:18:33.934" v="620" actId="478"/>
          <ac:picMkLst>
            <pc:docMk/>
            <pc:sldMk cId="2321870909" sldId="297"/>
            <ac:picMk id="3" creationId="{DF3EC57F-3D47-7B78-E5F0-CF1D50A5A56A}"/>
          </ac:picMkLst>
        </pc:picChg>
        <pc:picChg chg="add del mod">
          <ac:chgData name="HEMAVARSHINI J P" userId="471b5373fa08125b" providerId="LiveId" clId="{47AAD27D-857B-4E0D-A55F-49D66BD3905B}" dt="2025-07-29T16:25:37.499" v="628" actId="478"/>
          <ac:picMkLst>
            <pc:docMk/>
            <pc:sldMk cId="2321870909" sldId="297"/>
            <ac:picMk id="5" creationId="{43B89C8C-B2F1-EEED-0EFC-D169C205BA14}"/>
          </ac:picMkLst>
        </pc:picChg>
        <pc:picChg chg="del">
          <ac:chgData name="HEMAVARSHINI J P" userId="471b5373fa08125b" providerId="LiveId" clId="{47AAD27D-857B-4E0D-A55F-49D66BD3905B}" dt="2025-07-29T16:18:40.065" v="623" actId="478"/>
          <ac:picMkLst>
            <pc:docMk/>
            <pc:sldMk cId="2321870909" sldId="297"/>
            <ac:picMk id="7" creationId="{29EB7233-B1E5-5AC4-427C-75A888F5204B}"/>
          </ac:picMkLst>
        </pc:picChg>
        <pc:picChg chg="add mod">
          <ac:chgData name="HEMAVARSHINI J P" userId="471b5373fa08125b" providerId="LiveId" clId="{47AAD27D-857B-4E0D-A55F-49D66BD3905B}" dt="2025-07-29T16:25:59.500" v="631" actId="1076"/>
          <ac:picMkLst>
            <pc:docMk/>
            <pc:sldMk cId="2321870909" sldId="297"/>
            <ac:picMk id="8" creationId="{A809CB0E-C777-009E-252B-323D2A7021CB}"/>
          </ac:picMkLst>
        </pc:picChg>
        <pc:picChg chg="del">
          <ac:chgData name="HEMAVARSHINI J P" userId="471b5373fa08125b" providerId="LiveId" clId="{47AAD27D-857B-4E0D-A55F-49D66BD3905B}" dt="2025-07-29T16:18:34.593" v="621" actId="478"/>
          <ac:picMkLst>
            <pc:docMk/>
            <pc:sldMk cId="2321870909" sldId="297"/>
            <ac:picMk id="9" creationId="{FA43B635-0F60-E46A-9DF5-6364CDDF2A48}"/>
          </ac:picMkLst>
        </pc:picChg>
        <pc:picChg chg="del">
          <ac:chgData name="HEMAVARSHINI J P" userId="471b5373fa08125b" providerId="LiveId" clId="{47AAD27D-857B-4E0D-A55F-49D66BD3905B}" dt="2025-07-29T16:18:32.175" v="619" actId="478"/>
          <ac:picMkLst>
            <pc:docMk/>
            <pc:sldMk cId="2321870909" sldId="297"/>
            <ac:picMk id="21" creationId="{FADB33E6-A3CF-A8D2-FED4-A0D01D798019}"/>
          </ac:picMkLst>
        </pc:picChg>
      </pc:sldChg>
      <pc:sldChg chg="addSp delSp modSp add del mod">
        <pc:chgData name="HEMAVARSHINI J P" userId="471b5373fa08125b" providerId="LiveId" clId="{47AAD27D-857B-4E0D-A55F-49D66BD3905B}" dt="2025-07-29T16:52:41.392" v="811" actId="47"/>
        <pc:sldMkLst>
          <pc:docMk/>
          <pc:sldMk cId="3513107019" sldId="298"/>
        </pc:sldMkLst>
        <pc:spChg chg="add del">
          <ac:chgData name="HEMAVARSHINI J P" userId="471b5373fa08125b" providerId="LiveId" clId="{47AAD27D-857B-4E0D-A55F-49D66BD3905B}" dt="2025-07-29T16:52:19.062" v="807"/>
          <ac:spMkLst>
            <pc:docMk/>
            <pc:sldMk cId="3513107019" sldId="298"/>
            <ac:spMk id="2" creationId="{4A389064-7E97-D741-B50B-3E679BBC0917}"/>
          </ac:spMkLst>
        </pc:spChg>
        <pc:spChg chg="add del">
          <ac:chgData name="HEMAVARSHINI J P" userId="471b5373fa08125b" providerId="LiveId" clId="{47AAD27D-857B-4E0D-A55F-49D66BD3905B}" dt="2025-07-29T16:50:03.008" v="787" actId="478"/>
          <ac:spMkLst>
            <pc:docMk/>
            <pc:sldMk cId="3513107019" sldId="298"/>
            <ac:spMk id="3" creationId="{7A972472-9CE8-B721-0A98-B1C6F17A164E}"/>
          </ac:spMkLst>
        </pc:spChg>
        <pc:spChg chg="add del">
          <ac:chgData name="HEMAVARSHINI J P" userId="471b5373fa08125b" providerId="LiveId" clId="{47AAD27D-857B-4E0D-A55F-49D66BD3905B}" dt="2025-07-29T16:51:20.270" v="797" actId="11529"/>
          <ac:spMkLst>
            <pc:docMk/>
            <pc:sldMk cId="3513107019" sldId="298"/>
            <ac:spMk id="4" creationId="{0D7BB909-7D54-8444-1A18-63A2AA9E3F17}"/>
          </ac:spMkLst>
        </pc:spChg>
        <pc:spChg chg="add del mod">
          <ac:chgData name="HEMAVARSHINI J P" userId="471b5373fa08125b" providerId="LiveId" clId="{47AAD27D-857B-4E0D-A55F-49D66BD3905B}" dt="2025-07-29T16:51:19.899" v="796"/>
          <ac:spMkLst>
            <pc:docMk/>
            <pc:sldMk cId="3513107019" sldId="298"/>
            <ac:spMk id="5" creationId="{FAC4226A-C446-E8B0-39AE-43F008A7D50B}"/>
          </ac:spMkLst>
        </pc:spChg>
        <pc:spChg chg="mod">
          <ac:chgData name="HEMAVARSHINI J P" userId="471b5373fa08125b" providerId="LiveId" clId="{47AAD27D-857B-4E0D-A55F-49D66BD3905B}" dt="2025-07-29T16:51:19.899" v="796"/>
          <ac:spMkLst>
            <pc:docMk/>
            <pc:sldMk cId="3513107019" sldId="298"/>
            <ac:spMk id="6" creationId="{A7AF4124-108C-103F-11A9-FF5855BCEC31}"/>
          </ac:spMkLst>
        </pc:spChg>
        <pc:spChg chg="add del mod">
          <ac:chgData name="HEMAVARSHINI J P" userId="471b5373fa08125b" providerId="LiveId" clId="{47AAD27D-857B-4E0D-A55F-49D66BD3905B}" dt="2025-07-29T16:51:19.899" v="796"/>
          <ac:spMkLst>
            <pc:docMk/>
            <pc:sldMk cId="3513107019" sldId="298"/>
            <ac:spMk id="7" creationId="{2870EA32-D18B-1CF9-9203-6419E5C9BF73}"/>
          </ac:spMkLst>
        </pc:spChg>
        <pc:spChg chg="add del mod">
          <ac:chgData name="HEMAVARSHINI J P" userId="471b5373fa08125b" providerId="LiveId" clId="{47AAD27D-857B-4E0D-A55F-49D66BD3905B}" dt="2025-07-29T16:51:19.899" v="796"/>
          <ac:spMkLst>
            <pc:docMk/>
            <pc:sldMk cId="3513107019" sldId="298"/>
            <ac:spMk id="9" creationId="{3841F4FD-96E9-DCB8-D14C-0A82D0998B2F}"/>
          </ac:spMkLst>
        </pc:spChg>
        <pc:spChg chg="mod">
          <ac:chgData name="HEMAVARSHINI J P" userId="471b5373fa08125b" providerId="LiveId" clId="{47AAD27D-857B-4E0D-A55F-49D66BD3905B}" dt="2025-07-29T16:51:19.899" v="796"/>
          <ac:spMkLst>
            <pc:docMk/>
            <pc:sldMk cId="3513107019" sldId="298"/>
            <ac:spMk id="10" creationId="{6534911D-5BC3-7519-4769-8E6D96A0FFDE}"/>
          </ac:spMkLst>
        </pc:spChg>
        <pc:spChg chg="del">
          <ac:chgData name="HEMAVARSHINI J P" userId="471b5373fa08125b" providerId="LiveId" clId="{47AAD27D-857B-4E0D-A55F-49D66BD3905B}" dt="2025-07-29T16:29:02.246" v="690" actId="478"/>
          <ac:spMkLst>
            <pc:docMk/>
            <pc:sldMk cId="3513107019" sldId="298"/>
            <ac:spMk id="11" creationId="{6F0CEAD8-8605-84A4-FCE9-3A800A868028}"/>
          </ac:spMkLst>
        </pc:spChg>
        <pc:spChg chg="del mod">
          <ac:chgData name="HEMAVARSHINI J P" userId="471b5373fa08125b" providerId="LiveId" clId="{47AAD27D-857B-4E0D-A55F-49D66BD3905B}" dt="2025-07-29T16:29:05.264" v="693" actId="478"/>
          <ac:spMkLst>
            <pc:docMk/>
            <pc:sldMk cId="3513107019" sldId="298"/>
            <ac:spMk id="12" creationId="{AC7AA917-EF61-3134-441E-75AF29BA65EF}"/>
          </ac:spMkLst>
        </pc:spChg>
        <pc:spChg chg="add del">
          <ac:chgData name="HEMAVARSHINI J P" userId="471b5373fa08125b" providerId="LiveId" clId="{47AAD27D-857B-4E0D-A55F-49D66BD3905B}" dt="2025-07-29T16:51:57.817" v="805" actId="11529"/>
          <ac:spMkLst>
            <pc:docMk/>
            <pc:sldMk cId="3513107019" sldId="298"/>
            <ac:spMk id="13" creationId="{EB02F91D-7BDF-DE89-EB0D-1464EA36C391}"/>
          </ac:spMkLst>
        </pc:spChg>
        <pc:spChg chg="mod">
          <ac:chgData name="HEMAVARSHINI J P" userId="471b5373fa08125b" providerId="LiveId" clId="{47AAD27D-857B-4E0D-A55F-49D66BD3905B}" dt="2025-07-29T16:51:57.425" v="804"/>
          <ac:spMkLst>
            <pc:docMk/>
            <pc:sldMk cId="3513107019" sldId="298"/>
            <ac:spMk id="14" creationId="{36A0EB39-20D8-3E6F-DCCC-395FA08D5560}"/>
          </ac:spMkLst>
        </pc:spChg>
        <pc:spChg chg="mod">
          <ac:chgData name="HEMAVARSHINI J P" userId="471b5373fa08125b" providerId="LiveId" clId="{47AAD27D-857B-4E0D-A55F-49D66BD3905B}" dt="2025-07-29T16:51:57.425" v="804"/>
          <ac:spMkLst>
            <pc:docMk/>
            <pc:sldMk cId="3513107019" sldId="298"/>
            <ac:spMk id="15" creationId="{9DCF0581-222B-8EE7-2DDB-F093B79421A5}"/>
          </ac:spMkLst>
        </pc:spChg>
        <pc:spChg chg="mod">
          <ac:chgData name="HEMAVARSHINI J P" userId="471b5373fa08125b" providerId="LiveId" clId="{47AAD27D-857B-4E0D-A55F-49D66BD3905B}" dt="2025-07-29T16:51:57.425" v="804"/>
          <ac:spMkLst>
            <pc:docMk/>
            <pc:sldMk cId="3513107019" sldId="298"/>
            <ac:spMk id="16" creationId="{630DEA16-9E03-B28A-E4E3-1FB36EEFCB8C}"/>
          </ac:spMkLst>
        </pc:spChg>
        <pc:spChg chg="mod">
          <ac:chgData name="HEMAVARSHINI J P" userId="471b5373fa08125b" providerId="LiveId" clId="{47AAD27D-857B-4E0D-A55F-49D66BD3905B}" dt="2025-07-29T16:51:57.425" v="804"/>
          <ac:spMkLst>
            <pc:docMk/>
            <pc:sldMk cId="3513107019" sldId="298"/>
            <ac:spMk id="17" creationId="{6C562FAB-1E19-E6A0-B1D5-B51BC69756B7}"/>
          </ac:spMkLst>
        </pc:spChg>
        <pc:spChg chg="mod">
          <ac:chgData name="HEMAVARSHINI J P" userId="471b5373fa08125b" providerId="LiveId" clId="{47AAD27D-857B-4E0D-A55F-49D66BD3905B}" dt="2025-07-29T16:51:57.425" v="804"/>
          <ac:spMkLst>
            <pc:docMk/>
            <pc:sldMk cId="3513107019" sldId="298"/>
            <ac:spMk id="18" creationId="{2ADBE18D-E891-3220-6E2F-5BD8997FFA84}"/>
          </ac:spMkLst>
        </pc:spChg>
        <pc:spChg chg="add del">
          <ac:chgData name="HEMAVARSHINI J P" userId="471b5373fa08125b" providerId="LiveId" clId="{47AAD27D-857B-4E0D-A55F-49D66BD3905B}" dt="2025-07-29T16:52:19.062" v="807"/>
          <ac:spMkLst>
            <pc:docMk/>
            <pc:sldMk cId="3513107019" sldId="298"/>
            <ac:spMk id="19" creationId="{ACD8CB35-9744-1C1E-6961-E5C7F530D8AF}"/>
          </ac:spMkLst>
        </pc:spChg>
        <pc:spChg chg="mod">
          <ac:chgData name="HEMAVARSHINI J P" userId="471b5373fa08125b" providerId="LiveId" clId="{47AAD27D-857B-4E0D-A55F-49D66BD3905B}" dt="2025-07-29T16:52:19.062" v="807"/>
          <ac:spMkLst>
            <pc:docMk/>
            <pc:sldMk cId="3513107019" sldId="298"/>
            <ac:spMk id="20" creationId="{06E2E01B-5D90-6302-0FA2-F8D579E4BB2C}"/>
          </ac:spMkLst>
        </pc:spChg>
        <pc:spChg chg="mod">
          <ac:chgData name="HEMAVARSHINI J P" userId="471b5373fa08125b" providerId="LiveId" clId="{47AAD27D-857B-4E0D-A55F-49D66BD3905B}" dt="2025-07-29T16:52:19.062" v="807"/>
          <ac:spMkLst>
            <pc:docMk/>
            <pc:sldMk cId="3513107019" sldId="298"/>
            <ac:spMk id="21" creationId="{771C1AB2-DEA5-1A38-8211-B8BDA8F0F146}"/>
          </ac:spMkLst>
        </pc:spChg>
        <pc:spChg chg="mod">
          <ac:chgData name="HEMAVARSHINI J P" userId="471b5373fa08125b" providerId="LiveId" clId="{47AAD27D-857B-4E0D-A55F-49D66BD3905B}" dt="2025-07-29T16:52:19.062" v="807"/>
          <ac:spMkLst>
            <pc:docMk/>
            <pc:sldMk cId="3513107019" sldId="298"/>
            <ac:spMk id="22" creationId="{9BECA45C-A922-DAC0-85FA-84FDC554E757}"/>
          </ac:spMkLst>
        </pc:spChg>
        <pc:spChg chg="del mod">
          <ac:chgData name="HEMAVARSHINI J P" userId="471b5373fa08125b" providerId="LiveId" clId="{47AAD27D-857B-4E0D-A55F-49D66BD3905B}" dt="2025-07-29T16:52:27.047" v="808" actId="478"/>
          <ac:spMkLst>
            <pc:docMk/>
            <pc:sldMk cId="3513107019" sldId="298"/>
            <ac:spMk id="23" creationId="{159D2F12-8AA2-B30A-5838-28CC0EA0B495}"/>
          </ac:spMkLst>
        </pc:spChg>
        <pc:spChg chg="mod">
          <ac:chgData name="HEMAVARSHINI J P" userId="471b5373fa08125b" providerId="LiveId" clId="{47AAD27D-857B-4E0D-A55F-49D66BD3905B}" dt="2025-07-29T16:52:19.062" v="807"/>
          <ac:spMkLst>
            <pc:docMk/>
            <pc:sldMk cId="3513107019" sldId="298"/>
            <ac:spMk id="24" creationId="{86D0C07F-5B4B-ED8C-9513-F8D28A1E3C3F}"/>
          </ac:spMkLst>
        </pc:spChg>
        <pc:spChg chg="del mod">
          <ac:chgData name="HEMAVARSHINI J P" userId="471b5373fa08125b" providerId="LiveId" clId="{47AAD27D-857B-4E0D-A55F-49D66BD3905B}" dt="2025-07-29T16:52:30.104" v="810" actId="478"/>
          <ac:spMkLst>
            <pc:docMk/>
            <pc:sldMk cId="3513107019" sldId="298"/>
            <ac:spMk id="25" creationId="{A44D8651-A066-DB65-1049-4A97E4B8AB07}"/>
          </ac:spMkLst>
        </pc:spChg>
        <pc:spChg chg="del mod">
          <ac:chgData name="HEMAVARSHINI J P" userId="471b5373fa08125b" providerId="LiveId" clId="{47AAD27D-857B-4E0D-A55F-49D66BD3905B}" dt="2025-07-29T16:52:28.531" v="809" actId="478"/>
          <ac:spMkLst>
            <pc:docMk/>
            <pc:sldMk cId="3513107019" sldId="298"/>
            <ac:spMk id="26" creationId="{EB14E17D-0DED-B406-02D2-47AF6101ECA4}"/>
          </ac:spMkLst>
        </pc:spChg>
        <pc:picChg chg="del">
          <ac:chgData name="HEMAVARSHINI J P" userId="471b5373fa08125b" providerId="LiveId" clId="{47AAD27D-857B-4E0D-A55F-49D66BD3905B}" dt="2025-07-29T16:29:06.319" v="694" actId="478"/>
          <ac:picMkLst>
            <pc:docMk/>
            <pc:sldMk cId="3513107019" sldId="298"/>
            <ac:picMk id="8" creationId="{85E8E72D-5647-D089-0381-C9944C94480B}"/>
          </ac:picMkLst>
        </pc:picChg>
      </pc:sldChg>
      <pc:sldChg chg="addSp delSp modSp add mod">
        <pc:chgData name="HEMAVARSHINI J P" userId="471b5373fa08125b" providerId="LiveId" clId="{47AAD27D-857B-4E0D-A55F-49D66BD3905B}" dt="2025-07-29T16:35:44.550" v="751" actId="20577"/>
        <pc:sldMkLst>
          <pc:docMk/>
          <pc:sldMk cId="2164841883" sldId="299"/>
        </pc:sldMkLst>
        <pc:spChg chg="mod">
          <ac:chgData name="HEMAVARSHINI J P" userId="471b5373fa08125b" providerId="LiveId" clId="{47AAD27D-857B-4E0D-A55F-49D66BD3905B}" dt="2025-07-29T16:34:59.231" v="713" actId="113"/>
          <ac:spMkLst>
            <pc:docMk/>
            <pc:sldMk cId="2164841883" sldId="299"/>
            <ac:spMk id="11" creationId="{200B3097-5F9F-D0C0-3B0B-CF1D6B8EE6F8}"/>
          </ac:spMkLst>
        </pc:spChg>
        <pc:spChg chg="mod">
          <ac:chgData name="HEMAVARSHINI J P" userId="471b5373fa08125b" providerId="LiveId" clId="{47AAD27D-857B-4E0D-A55F-49D66BD3905B}" dt="2025-07-29T16:35:44.550" v="751" actId="20577"/>
          <ac:spMkLst>
            <pc:docMk/>
            <pc:sldMk cId="2164841883" sldId="299"/>
            <ac:spMk id="12" creationId="{58215731-6275-F57D-BDF6-03D61AB0DFEA}"/>
          </ac:spMkLst>
        </pc:spChg>
        <pc:picChg chg="add mod">
          <ac:chgData name="HEMAVARSHINI J P" userId="471b5373fa08125b" providerId="LiveId" clId="{47AAD27D-857B-4E0D-A55F-49D66BD3905B}" dt="2025-07-29T16:34:35.395" v="700" actId="1076"/>
          <ac:picMkLst>
            <pc:docMk/>
            <pc:sldMk cId="2164841883" sldId="299"/>
            <ac:picMk id="3" creationId="{422A1F2C-3C7A-28C5-45FA-94012C80C5BD}"/>
          </ac:picMkLst>
        </pc:picChg>
        <pc:picChg chg="del">
          <ac:chgData name="HEMAVARSHINI J P" userId="471b5373fa08125b" providerId="LiveId" clId="{47AAD27D-857B-4E0D-A55F-49D66BD3905B}" dt="2025-07-29T16:34:21.967" v="698" actId="478"/>
          <ac:picMkLst>
            <pc:docMk/>
            <pc:sldMk cId="2164841883" sldId="299"/>
            <ac:picMk id="8" creationId="{EC31131E-054E-714C-071D-529DB72A61F2}"/>
          </ac:picMkLst>
        </pc:picChg>
      </pc:sldChg>
      <pc:sldChg chg="addSp delSp modSp add mod">
        <pc:chgData name="HEMAVARSHINI J P" userId="471b5373fa08125b" providerId="LiveId" clId="{47AAD27D-857B-4E0D-A55F-49D66BD3905B}" dt="2025-07-29T16:42:41.611" v="770" actId="20577"/>
        <pc:sldMkLst>
          <pc:docMk/>
          <pc:sldMk cId="4020228043" sldId="300"/>
        </pc:sldMkLst>
        <pc:spChg chg="mod">
          <ac:chgData name="HEMAVARSHINI J P" userId="471b5373fa08125b" providerId="LiveId" clId="{47AAD27D-857B-4E0D-A55F-49D66BD3905B}" dt="2025-07-29T16:42:13.563" v="762"/>
          <ac:spMkLst>
            <pc:docMk/>
            <pc:sldMk cId="4020228043" sldId="300"/>
            <ac:spMk id="11" creationId="{4ACB7B53-F793-EC67-C846-5C10EAAC16B4}"/>
          </ac:spMkLst>
        </pc:spChg>
        <pc:spChg chg="mod">
          <ac:chgData name="HEMAVARSHINI J P" userId="471b5373fa08125b" providerId="LiveId" clId="{47AAD27D-857B-4E0D-A55F-49D66BD3905B}" dt="2025-07-29T16:42:41.611" v="770" actId="20577"/>
          <ac:spMkLst>
            <pc:docMk/>
            <pc:sldMk cId="4020228043" sldId="300"/>
            <ac:spMk id="12" creationId="{C380DCD7-1E20-3EDB-A306-5581F805AAF9}"/>
          </ac:spMkLst>
        </pc:spChg>
        <pc:picChg chg="del">
          <ac:chgData name="HEMAVARSHINI J P" userId="471b5373fa08125b" providerId="LiveId" clId="{47AAD27D-857B-4E0D-A55F-49D66BD3905B}" dt="2025-07-29T16:40:54.919" v="754" actId="478"/>
          <ac:picMkLst>
            <pc:docMk/>
            <pc:sldMk cId="4020228043" sldId="300"/>
            <ac:picMk id="3" creationId="{8D81C825-2B16-4B7F-AD79-A6C9C512DE4F}"/>
          </ac:picMkLst>
        </pc:picChg>
        <pc:picChg chg="add mod">
          <ac:chgData name="HEMAVARSHINI J P" userId="471b5373fa08125b" providerId="LiveId" clId="{47AAD27D-857B-4E0D-A55F-49D66BD3905B}" dt="2025-07-29T16:41:06.711" v="761" actId="1076"/>
          <ac:picMkLst>
            <pc:docMk/>
            <pc:sldMk cId="4020228043" sldId="300"/>
            <ac:picMk id="4" creationId="{D4F0F1E0-8D4C-5F0F-62F6-1E5B26A7D15C}"/>
          </ac:picMkLst>
        </pc:picChg>
      </pc:sldChg>
      <pc:sldChg chg="addSp delSp modSp add mod">
        <pc:chgData name="HEMAVARSHINI J P" userId="471b5373fa08125b" providerId="LiveId" clId="{47AAD27D-857B-4E0D-A55F-49D66BD3905B}" dt="2025-07-29T17:05:37.419" v="906" actId="1076"/>
        <pc:sldMkLst>
          <pc:docMk/>
          <pc:sldMk cId="128961963" sldId="301"/>
        </pc:sldMkLst>
        <pc:spChg chg="add del">
          <ac:chgData name="HEMAVARSHINI J P" userId="471b5373fa08125b" providerId="LiveId" clId="{47AAD27D-857B-4E0D-A55F-49D66BD3905B}" dt="2025-07-29T16:53:53.890" v="820"/>
          <ac:spMkLst>
            <pc:docMk/>
            <pc:sldMk cId="128961963" sldId="301"/>
            <ac:spMk id="2" creationId="{1491E2B3-874B-CD2E-1AD1-B2DF2AEAD5A5}"/>
          </ac:spMkLst>
        </pc:spChg>
        <pc:spChg chg="add del">
          <ac:chgData name="HEMAVARSHINI J P" userId="471b5373fa08125b" providerId="LiveId" clId="{47AAD27D-857B-4E0D-A55F-49D66BD3905B}" dt="2025-07-29T16:53:53.890" v="820"/>
          <ac:spMkLst>
            <pc:docMk/>
            <pc:sldMk cId="128961963" sldId="301"/>
            <ac:spMk id="3" creationId="{33C026DE-53F4-2E07-E7AF-56B10E1424F7}"/>
          </ac:spMkLst>
        </pc:spChg>
        <pc:spChg chg="del mod">
          <ac:chgData name="HEMAVARSHINI J P" userId="471b5373fa08125b" providerId="LiveId" clId="{47AAD27D-857B-4E0D-A55F-49D66BD3905B}" dt="2025-07-29T16:57:03.224" v="867" actId="478"/>
          <ac:spMkLst>
            <pc:docMk/>
            <pc:sldMk cId="128961963" sldId="301"/>
            <ac:spMk id="5" creationId="{CB68E1C8-3E71-43C9-58EA-6319275A8A3E}"/>
          </ac:spMkLst>
        </pc:spChg>
        <pc:spChg chg="del mod">
          <ac:chgData name="HEMAVARSHINI J P" userId="471b5373fa08125b" providerId="LiveId" clId="{47AAD27D-857B-4E0D-A55F-49D66BD3905B}" dt="2025-07-29T16:53:57.945" v="821" actId="478"/>
          <ac:spMkLst>
            <pc:docMk/>
            <pc:sldMk cId="128961963" sldId="301"/>
            <ac:spMk id="6" creationId="{726E74FC-4330-1330-AC85-5B827CF9EDB6}"/>
          </ac:spMkLst>
        </pc:spChg>
        <pc:spChg chg="del mod">
          <ac:chgData name="HEMAVARSHINI J P" userId="471b5373fa08125b" providerId="LiveId" clId="{47AAD27D-857B-4E0D-A55F-49D66BD3905B}" dt="2025-07-29T16:57:05.325" v="869" actId="478"/>
          <ac:spMkLst>
            <pc:docMk/>
            <pc:sldMk cId="128961963" sldId="301"/>
            <ac:spMk id="7" creationId="{99FD669B-4A7E-8602-069D-351687CA3DDE}"/>
          </ac:spMkLst>
        </pc:spChg>
        <pc:spChg chg="add del mod">
          <ac:chgData name="HEMAVARSHINI J P" userId="471b5373fa08125b" providerId="LiveId" clId="{47AAD27D-857B-4E0D-A55F-49D66BD3905B}" dt="2025-07-29T16:57:04.122" v="868" actId="478"/>
          <ac:spMkLst>
            <pc:docMk/>
            <pc:sldMk cId="128961963" sldId="301"/>
            <ac:spMk id="8" creationId="{F0C178D1-AFF3-93BF-0A0A-34A8E7A6B8CE}"/>
          </ac:spMkLst>
        </pc:spChg>
        <pc:spChg chg="add mod">
          <ac:chgData name="HEMAVARSHINI J P" userId="471b5373fa08125b" providerId="LiveId" clId="{47AAD27D-857B-4E0D-A55F-49D66BD3905B}" dt="2025-07-29T16:56:57.279" v="858" actId="1076"/>
          <ac:spMkLst>
            <pc:docMk/>
            <pc:sldMk cId="128961963" sldId="301"/>
            <ac:spMk id="9" creationId="{04FF5B04-A4C7-B22E-5F63-6D7360565801}"/>
          </ac:spMkLst>
        </pc:spChg>
        <pc:spChg chg="del mod">
          <ac:chgData name="HEMAVARSHINI J P" userId="471b5373fa08125b" providerId="LiveId" clId="{47AAD27D-857B-4E0D-A55F-49D66BD3905B}" dt="2025-07-29T16:52:54.466" v="815" actId="478"/>
          <ac:spMkLst>
            <pc:docMk/>
            <pc:sldMk cId="128961963" sldId="301"/>
            <ac:spMk id="11" creationId="{0B8459CC-EEEA-B6CB-2512-CEF8A9ED7242}"/>
          </ac:spMkLst>
        </pc:spChg>
        <pc:spChg chg="del mod">
          <ac:chgData name="HEMAVARSHINI J P" userId="471b5373fa08125b" providerId="LiveId" clId="{47AAD27D-857B-4E0D-A55F-49D66BD3905B}" dt="2025-07-29T16:52:59.241" v="817" actId="478"/>
          <ac:spMkLst>
            <pc:docMk/>
            <pc:sldMk cId="128961963" sldId="301"/>
            <ac:spMk id="12" creationId="{A7381946-20CC-143B-7CA9-C7C66F648963}"/>
          </ac:spMkLst>
        </pc:spChg>
        <pc:spChg chg="add mod">
          <ac:chgData name="HEMAVARSHINI J P" userId="471b5373fa08125b" providerId="LiveId" clId="{47AAD27D-857B-4E0D-A55F-49D66BD3905B}" dt="2025-07-29T17:05:20.035" v="903" actId="3062"/>
          <ac:spMkLst>
            <pc:docMk/>
            <pc:sldMk cId="128961963" sldId="301"/>
            <ac:spMk id="16" creationId="{A4C0DED6-0F9D-B4DE-0DEF-0F7FF3DA5AB7}"/>
          </ac:spMkLst>
        </pc:spChg>
        <pc:picChg chg="del">
          <ac:chgData name="HEMAVARSHINI J P" userId="471b5373fa08125b" providerId="LiveId" clId="{47AAD27D-857B-4E0D-A55F-49D66BD3905B}" dt="2025-07-29T16:52:50.165" v="813" actId="478"/>
          <ac:picMkLst>
            <pc:docMk/>
            <pc:sldMk cId="128961963" sldId="301"/>
            <ac:picMk id="4" creationId="{B6307A52-CF3B-4863-E6B8-B95B7957BDA5}"/>
          </ac:picMkLst>
        </pc:picChg>
        <pc:picChg chg="add mod">
          <ac:chgData name="HEMAVARSHINI J P" userId="471b5373fa08125b" providerId="LiveId" clId="{47AAD27D-857B-4E0D-A55F-49D66BD3905B}" dt="2025-07-29T17:04:19.848" v="885" actId="1076"/>
          <ac:picMkLst>
            <pc:docMk/>
            <pc:sldMk cId="128961963" sldId="301"/>
            <ac:picMk id="13" creationId="{9A90438C-2364-B0C0-9EE0-8F77F87115CB}"/>
          </ac:picMkLst>
        </pc:picChg>
        <pc:picChg chg="add mod">
          <ac:chgData name="HEMAVARSHINI J P" userId="471b5373fa08125b" providerId="LiveId" clId="{47AAD27D-857B-4E0D-A55F-49D66BD3905B}" dt="2025-07-29T17:04:16.041" v="884" actId="1076"/>
          <ac:picMkLst>
            <pc:docMk/>
            <pc:sldMk cId="128961963" sldId="301"/>
            <ac:picMk id="15" creationId="{6E74051D-B295-A6D3-7667-C4A37A38C279}"/>
          </ac:picMkLst>
        </pc:picChg>
        <pc:picChg chg="add mod">
          <ac:chgData name="HEMAVARSHINI J P" userId="471b5373fa08125b" providerId="LiveId" clId="{47AAD27D-857B-4E0D-A55F-49D66BD3905B}" dt="2025-07-29T17:05:37.419" v="906" actId="1076"/>
          <ac:picMkLst>
            <pc:docMk/>
            <pc:sldMk cId="128961963" sldId="301"/>
            <ac:picMk id="17" creationId="{78C95531-537A-6AB4-B112-E60D7842C88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dk1"/>
                </a:solidFill>
                <a:effectLst>
                  <a:outerShdw blurRad="50800" dist="38100" dir="5400000" algn="t" rotWithShape="0">
                    <a:prstClr val="black">
                      <a:alpha val="40000"/>
                    </a:prstClr>
                  </a:outerShdw>
                </a:effectLst>
                <a:latin typeface="+mn-lt"/>
                <a:ea typeface="+mn-ea"/>
                <a:cs typeface="+mn-cs"/>
              </a:defRPr>
            </a:pPr>
            <a:r>
              <a:rPr lang="en-US" dirty="0"/>
              <a:t>Average</a:t>
            </a:r>
            <a:r>
              <a:rPr lang="en-US" baseline="0" dirty="0"/>
              <a:t> Ratings on Different Platforms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dk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stacked"/>
        <c:varyColors val="0"/>
        <c:ser>
          <c:idx val="0"/>
          <c:order val="0"/>
          <c:tx>
            <c:strRef>
              <c:f>Sheet1!$B$4</c:f>
              <c:strCache>
                <c:ptCount val="1"/>
                <c:pt idx="0">
                  <c:v>Ratings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0.42634426520120533"/>
                  <c:y val="5.2917725021167086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6C-45B6-80C7-9EEC5A31BBDE}"/>
                </c:ext>
              </c:extLst>
            </c:dLbl>
            <c:dLbl>
              <c:idx val="1"/>
              <c:layout>
                <c:manualLayout>
                  <c:x val="0.356075447615671"/>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76C-45B6-80C7-9EEC5A31BBDE}"/>
                </c:ext>
              </c:extLst>
            </c:dLbl>
            <c:dLbl>
              <c:idx val="2"/>
              <c:layout>
                <c:manualLayout>
                  <c:x val="0.36965984754476156"/>
                  <c:y val="5.291772502116660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76C-45B6-80C7-9EEC5A31BBDE}"/>
                </c:ext>
              </c:extLst>
            </c:dLbl>
            <c:dLbl>
              <c:idx val="3"/>
              <c:layout>
                <c:manualLayout>
                  <c:x val="0.36410423683744014"/>
                  <c:y val="-5.291772502116732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76C-45B6-80C7-9EEC5A31BBDE}"/>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Sheet1!$A$5:$A$8</c:f>
              <c:strCache>
                <c:ptCount val="4"/>
                <c:pt idx="0">
                  <c:v>comparably</c:v>
                </c:pt>
                <c:pt idx="1">
                  <c:v>Glassdoor</c:v>
                </c:pt>
                <c:pt idx="2">
                  <c:v>CareerBliss</c:v>
                </c:pt>
                <c:pt idx="3">
                  <c:v>AmbitionBox</c:v>
                </c:pt>
              </c:strCache>
            </c:strRef>
          </c:cat>
          <c:val>
            <c:numRef>
              <c:f>Sheet1!$B$5:$B$8</c:f>
              <c:numCache>
                <c:formatCode>General</c:formatCode>
                <c:ptCount val="4"/>
                <c:pt idx="0">
                  <c:v>4.7</c:v>
                </c:pt>
                <c:pt idx="1">
                  <c:v>3.9</c:v>
                </c:pt>
                <c:pt idx="2">
                  <c:v>4</c:v>
                </c:pt>
                <c:pt idx="3">
                  <c:v>3.9</c:v>
                </c:pt>
              </c:numCache>
            </c:numRef>
          </c:val>
          <c:extLst>
            <c:ext xmlns:c16="http://schemas.microsoft.com/office/drawing/2014/chart" uri="{C3380CC4-5D6E-409C-BE32-E72D297353CC}">
              <c16:uniqueId val="{00000004-E76C-45B6-80C7-9EEC5A31BBDE}"/>
            </c:ext>
          </c:extLst>
        </c:ser>
        <c:dLbls>
          <c:dLblPos val="ctr"/>
          <c:showLegendKey val="0"/>
          <c:showVal val="1"/>
          <c:showCatName val="0"/>
          <c:showSerName val="0"/>
          <c:showPercent val="0"/>
          <c:showBubbleSize val="0"/>
        </c:dLbls>
        <c:gapWidth val="150"/>
        <c:overlap val="100"/>
        <c:axId val="1441419280"/>
        <c:axId val="1441414480"/>
      </c:barChart>
      <c:catAx>
        <c:axId val="1441419280"/>
        <c:scaling>
          <c:orientation val="minMax"/>
        </c:scaling>
        <c:delete val="0"/>
        <c:axPos val="l"/>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441414480"/>
        <c:crosses val="autoZero"/>
        <c:auto val="1"/>
        <c:lblAlgn val="ctr"/>
        <c:lblOffset val="100"/>
        <c:noMultiLvlLbl val="0"/>
      </c:catAx>
      <c:valAx>
        <c:axId val="1441414480"/>
        <c:scaling>
          <c:orientation val="minMax"/>
        </c:scaling>
        <c:delete val="1"/>
        <c:axPos val="b"/>
        <c:numFmt formatCode="General" sourceLinked="1"/>
        <c:majorTickMark val="out"/>
        <c:minorTickMark val="none"/>
        <c:tickLblPos val="nextTo"/>
        <c:crossAx val="1441419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1"/>
      </a:solidFill>
    </a:ln>
    <a:effectLst>
      <a:outerShdw blurRad="50800" dist="38100" algn="l" rotWithShape="0">
        <a:prstClr val="black">
          <a:alpha val="40000"/>
        </a:prstClr>
      </a:outerShdw>
    </a:effectLst>
  </c:spPr>
  <c:txPr>
    <a:bodyPr/>
    <a:lstStyle/>
    <a:p>
      <a:pPr>
        <a:defRPr>
          <a:solidFill>
            <a:schemeClr val="dk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E1F72-3CD2-430C-9933-02D16F96E618}"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A7A48-8CB2-43E8-AA37-388A2674E18D}" type="slidenum">
              <a:rPr lang="en-IN" smtClean="0"/>
              <a:t>‹#›</a:t>
            </a:fld>
            <a:endParaRPr lang="en-IN"/>
          </a:p>
        </p:txBody>
      </p:sp>
    </p:spTree>
    <p:extLst>
      <p:ext uri="{BB962C8B-B14F-4D97-AF65-F5344CB8AC3E}">
        <p14:creationId xmlns:p14="http://schemas.microsoft.com/office/powerpoint/2010/main" val="331311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CA7A48-8CB2-43E8-AA37-388A2674E18D}" type="slidenum">
              <a:rPr lang="en-IN" smtClean="0"/>
              <a:t>31</a:t>
            </a:fld>
            <a:endParaRPr lang="en-IN"/>
          </a:p>
        </p:txBody>
      </p:sp>
    </p:spTree>
    <p:extLst>
      <p:ext uri="{BB962C8B-B14F-4D97-AF65-F5344CB8AC3E}">
        <p14:creationId xmlns:p14="http://schemas.microsoft.com/office/powerpoint/2010/main" val="148012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1F34C-ACDD-8B2E-6325-82993D280C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CDE53-3255-A414-0685-72311D78D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E7673-3432-FD51-C343-20AEA4136AE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562CB68-34E4-D8BB-E2A5-9ED0397BA767}"/>
              </a:ext>
            </a:extLst>
          </p:cNvPr>
          <p:cNvSpPr>
            <a:spLocks noGrp="1"/>
          </p:cNvSpPr>
          <p:nvPr>
            <p:ph type="sldNum" sz="quarter" idx="5"/>
          </p:nvPr>
        </p:nvSpPr>
        <p:spPr/>
        <p:txBody>
          <a:bodyPr/>
          <a:lstStyle/>
          <a:p>
            <a:fld id="{6FCA7A48-8CB2-43E8-AA37-388A2674E18D}" type="slidenum">
              <a:rPr lang="en-IN" smtClean="0"/>
              <a:t>32</a:t>
            </a:fld>
            <a:endParaRPr lang="en-IN"/>
          </a:p>
        </p:txBody>
      </p:sp>
    </p:spTree>
    <p:extLst>
      <p:ext uri="{BB962C8B-B14F-4D97-AF65-F5344CB8AC3E}">
        <p14:creationId xmlns:p14="http://schemas.microsoft.com/office/powerpoint/2010/main" val="239609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AC047-63B5-10F8-2BEB-DEE185BADA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1314A-5A14-684B-E1A4-4A75359588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B9FB29-7655-58F2-CE8D-7026F902EA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5F03F73-ABBC-0073-A6E0-2DAD26ADE796}"/>
              </a:ext>
            </a:extLst>
          </p:cNvPr>
          <p:cNvSpPr>
            <a:spLocks noGrp="1"/>
          </p:cNvSpPr>
          <p:nvPr>
            <p:ph type="sldNum" sz="quarter" idx="5"/>
          </p:nvPr>
        </p:nvSpPr>
        <p:spPr/>
        <p:txBody>
          <a:bodyPr/>
          <a:lstStyle/>
          <a:p>
            <a:fld id="{6FCA7A48-8CB2-43E8-AA37-388A2674E18D}" type="slidenum">
              <a:rPr lang="en-IN" smtClean="0"/>
              <a:t>33</a:t>
            </a:fld>
            <a:endParaRPr lang="en-IN"/>
          </a:p>
        </p:txBody>
      </p:sp>
    </p:spTree>
    <p:extLst>
      <p:ext uri="{BB962C8B-B14F-4D97-AF65-F5344CB8AC3E}">
        <p14:creationId xmlns:p14="http://schemas.microsoft.com/office/powerpoint/2010/main" val="281301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8A5FA-F6D8-D9FF-12DD-35133D7BE3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23E4BD-40B7-46A0-9C0D-F8E26FAA3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3D4EC1-99E5-B178-3EA2-B5D45426F8C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25D3268-4E33-02C4-4F3E-3089B8524CCC}"/>
              </a:ext>
            </a:extLst>
          </p:cNvPr>
          <p:cNvSpPr>
            <a:spLocks noGrp="1"/>
          </p:cNvSpPr>
          <p:nvPr>
            <p:ph type="sldNum" sz="quarter" idx="5"/>
          </p:nvPr>
        </p:nvSpPr>
        <p:spPr/>
        <p:txBody>
          <a:bodyPr/>
          <a:lstStyle/>
          <a:p>
            <a:fld id="{6FCA7A48-8CB2-43E8-AA37-388A2674E18D}" type="slidenum">
              <a:rPr lang="en-IN" smtClean="0"/>
              <a:t>34</a:t>
            </a:fld>
            <a:endParaRPr lang="en-IN"/>
          </a:p>
        </p:txBody>
      </p:sp>
    </p:spTree>
    <p:extLst>
      <p:ext uri="{BB962C8B-B14F-4D97-AF65-F5344CB8AC3E}">
        <p14:creationId xmlns:p14="http://schemas.microsoft.com/office/powerpoint/2010/main" val="118227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382C0-6412-BA0B-F753-8C3E1494D1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DA6E11-074A-0FD2-0BEA-FB4C6C087B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2A7B02-0DFF-E54E-9CA4-4C27B43EB32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4BA73BF-DCE4-D397-1BF7-716C02651EE3}"/>
              </a:ext>
            </a:extLst>
          </p:cNvPr>
          <p:cNvSpPr>
            <a:spLocks noGrp="1"/>
          </p:cNvSpPr>
          <p:nvPr>
            <p:ph type="sldNum" sz="quarter" idx="5"/>
          </p:nvPr>
        </p:nvSpPr>
        <p:spPr/>
        <p:txBody>
          <a:bodyPr/>
          <a:lstStyle/>
          <a:p>
            <a:fld id="{6FCA7A48-8CB2-43E8-AA37-388A2674E18D}" type="slidenum">
              <a:rPr lang="en-IN" smtClean="0"/>
              <a:t>35</a:t>
            </a:fld>
            <a:endParaRPr lang="en-IN"/>
          </a:p>
        </p:txBody>
      </p:sp>
    </p:spTree>
    <p:extLst>
      <p:ext uri="{BB962C8B-B14F-4D97-AF65-F5344CB8AC3E}">
        <p14:creationId xmlns:p14="http://schemas.microsoft.com/office/powerpoint/2010/main" val="349305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4A603-3DE6-1198-BA27-0B83130034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2D45C0-201E-D18A-00E8-4F6A814245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C13CC0-A74C-473E-EAFE-A8515122ECD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F29C7E9-DDDA-6A6D-3384-D20F148D9BD4}"/>
              </a:ext>
            </a:extLst>
          </p:cNvPr>
          <p:cNvSpPr>
            <a:spLocks noGrp="1"/>
          </p:cNvSpPr>
          <p:nvPr>
            <p:ph type="sldNum" sz="quarter" idx="5"/>
          </p:nvPr>
        </p:nvSpPr>
        <p:spPr/>
        <p:txBody>
          <a:bodyPr/>
          <a:lstStyle/>
          <a:p>
            <a:fld id="{6FCA7A48-8CB2-43E8-AA37-388A2674E18D}" type="slidenum">
              <a:rPr lang="en-IN" smtClean="0"/>
              <a:t>36</a:t>
            </a:fld>
            <a:endParaRPr lang="en-IN"/>
          </a:p>
        </p:txBody>
      </p:sp>
    </p:spTree>
    <p:extLst>
      <p:ext uri="{BB962C8B-B14F-4D97-AF65-F5344CB8AC3E}">
        <p14:creationId xmlns:p14="http://schemas.microsoft.com/office/powerpoint/2010/main" val="946857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50D2D-B0FF-3DEC-E921-8E4B2B128A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F1EC0-055E-A10D-8F70-80A006BFC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9FA9DC-5566-2676-B1FF-5707FE5BC24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4319916-B244-F28C-D2E5-340DD24B73AD}"/>
              </a:ext>
            </a:extLst>
          </p:cNvPr>
          <p:cNvSpPr>
            <a:spLocks noGrp="1"/>
          </p:cNvSpPr>
          <p:nvPr>
            <p:ph type="sldNum" sz="quarter" idx="5"/>
          </p:nvPr>
        </p:nvSpPr>
        <p:spPr/>
        <p:txBody>
          <a:bodyPr/>
          <a:lstStyle/>
          <a:p>
            <a:fld id="{6FCA7A48-8CB2-43E8-AA37-388A2674E18D}" type="slidenum">
              <a:rPr lang="en-IN" smtClean="0"/>
              <a:t>37</a:t>
            </a:fld>
            <a:endParaRPr lang="en-IN"/>
          </a:p>
        </p:txBody>
      </p:sp>
    </p:spTree>
    <p:extLst>
      <p:ext uri="{BB962C8B-B14F-4D97-AF65-F5344CB8AC3E}">
        <p14:creationId xmlns:p14="http://schemas.microsoft.com/office/powerpoint/2010/main" val="144152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AEFAA-F349-AC44-A43D-9F9EC29A35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8506A-6CAD-71DA-A21C-2C70D021C1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8D568A-1385-7FCA-46DA-2DED60FC0CC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89472E9-D422-685D-D5CD-E568A10FE0CE}"/>
              </a:ext>
            </a:extLst>
          </p:cNvPr>
          <p:cNvSpPr>
            <a:spLocks noGrp="1"/>
          </p:cNvSpPr>
          <p:nvPr>
            <p:ph type="sldNum" sz="quarter" idx="5"/>
          </p:nvPr>
        </p:nvSpPr>
        <p:spPr/>
        <p:txBody>
          <a:bodyPr/>
          <a:lstStyle/>
          <a:p>
            <a:fld id="{6FCA7A48-8CB2-43E8-AA37-388A2674E18D}" type="slidenum">
              <a:rPr lang="en-IN" smtClean="0"/>
              <a:t>38</a:t>
            </a:fld>
            <a:endParaRPr lang="en-IN"/>
          </a:p>
        </p:txBody>
      </p:sp>
    </p:spTree>
    <p:extLst>
      <p:ext uri="{BB962C8B-B14F-4D97-AF65-F5344CB8AC3E}">
        <p14:creationId xmlns:p14="http://schemas.microsoft.com/office/powerpoint/2010/main" val="244195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8D67-ED33-E753-A047-AE078E9BB5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A04DFA-D916-6D26-2D2D-03543CECA06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317D18-4D3A-EDA7-E13B-F992BCC2A3F3}"/>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5" name="Footer Placeholder 4">
            <a:extLst>
              <a:ext uri="{FF2B5EF4-FFF2-40B4-BE49-F238E27FC236}">
                <a16:creationId xmlns:a16="http://schemas.microsoft.com/office/drawing/2014/main" id="{1D8515BD-2FE5-5439-24EA-5E65C38F6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E9055-CB58-08C9-7D56-614C6563B236}"/>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175690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B8EE-74EA-F233-6866-A6ECECD6EF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41376B-3E6C-3F81-A027-145BAAD17E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13EDA-1308-E2C1-7562-DF78D0889B93}"/>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5" name="Footer Placeholder 4">
            <a:extLst>
              <a:ext uri="{FF2B5EF4-FFF2-40B4-BE49-F238E27FC236}">
                <a16:creationId xmlns:a16="http://schemas.microsoft.com/office/drawing/2014/main" id="{12B0EEE0-0D3D-C73D-C5D5-77D67AF8C5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C4955-ED6F-E571-7A3E-51401EDA9945}"/>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110626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85583-0910-950A-13F2-1056B3B217F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9B5FF-B588-7FAB-F6B9-B4FCE40E07E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69076F-9521-B98B-3431-64C4370DCF0C}"/>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5" name="Footer Placeholder 4">
            <a:extLst>
              <a:ext uri="{FF2B5EF4-FFF2-40B4-BE49-F238E27FC236}">
                <a16:creationId xmlns:a16="http://schemas.microsoft.com/office/drawing/2014/main" id="{39A190C7-B80B-D0FB-7837-5259DB67A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DEAF9-9D43-0874-DA24-F5A51ACE5DE7}"/>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68183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15D0-CBC6-22B0-28B0-61B9F2BA73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0A742-A78E-2A80-534F-4118BCF04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9E7B2-4BB2-AC73-00CF-27E6285A37D9}"/>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5" name="Footer Placeholder 4">
            <a:extLst>
              <a:ext uri="{FF2B5EF4-FFF2-40B4-BE49-F238E27FC236}">
                <a16:creationId xmlns:a16="http://schemas.microsoft.com/office/drawing/2014/main" id="{1FD61C8E-0C10-AF8C-7A88-F59B86E1C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5AF91-983E-A80E-4612-83ABB7B29F87}"/>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411167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DE93-7893-023D-C64D-DD22D5E77E9E}"/>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77498A-4E3D-0430-254D-D391C56FE88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4FD0A9-3701-128B-ED2C-895168B43E78}"/>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5" name="Footer Placeholder 4">
            <a:extLst>
              <a:ext uri="{FF2B5EF4-FFF2-40B4-BE49-F238E27FC236}">
                <a16:creationId xmlns:a16="http://schemas.microsoft.com/office/drawing/2014/main" id="{139E8E65-05CC-5A80-B2F9-16483C80E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A39BB-24A2-8B71-0E4D-61EFBC35BEBE}"/>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78754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5915-B133-6486-48AB-C6F9C43FAF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771E9D-8384-5A1E-E879-5FCB8448BB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B43607-09BA-20D2-2ABB-CE4605217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605BBC-3BED-137B-1401-4A1BC48D2AF7}"/>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6" name="Footer Placeholder 5">
            <a:extLst>
              <a:ext uri="{FF2B5EF4-FFF2-40B4-BE49-F238E27FC236}">
                <a16:creationId xmlns:a16="http://schemas.microsoft.com/office/drawing/2014/main" id="{16EAAC72-BA9D-8B0B-5C89-FA0486089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5B5656-153E-B5DE-DEC9-2949CE5FD512}"/>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396525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006A-A8DA-4B9E-1F77-7891D58BDF1C}"/>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29D0DB-1D23-3829-6685-4CB1A8CCBC0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55A94-0A89-8E82-ADDA-21D2DD0BF6C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55C157-66F9-C4B0-EC12-3E70A2D22EA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A0B4A6-B0C2-6C67-A4E1-6D62A540A06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8C3C65-8CA3-2536-D5BC-B759EB37AFE8}"/>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8" name="Footer Placeholder 7">
            <a:extLst>
              <a:ext uri="{FF2B5EF4-FFF2-40B4-BE49-F238E27FC236}">
                <a16:creationId xmlns:a16="http://schemas.microsoft.com/office/drawing/2014/main" id="{2931277A-2628-9977-302B-53C66585A5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85E0A7-DCA7-E45C-DB50-B2C777DABCDD}"/>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239728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E65F-3674-86A9-BD4C-7923AEC2C6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674B0E-1429-72B0-5621-C786C0A2D51A}"/>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4" name="Footer Placeholder 3">
            <a:extLst>
              <a:ext uri="{FF2B5EF4-FFF2-40B4-BE49-F238E27FC236}">
                <a16:creationId xmlns:a16="http://schemas.microsoft.com/office/drawing/2014/main" id="{8CDF1517-9F69-6177-2BC2-348336733F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02D3BB-BE37-AE20-B0BF-B6B2604473FC}"/>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251602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6D049-AF30-A2B3-4B88-2867698C7E3F}"/>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3" name="Footer Placeholder 2">
            <a:extLst>
              <a:ext uri="{FF2B5EF4-FFF2-40B4-BE49-F238E27FC236}">
                <a16:creationId xmlns:a16="http://schemas.microsoft.com/office/drawing/2014/main" id="{799EF7B9-AC63-2708-4F6F-677253DF91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037CA8-F73B-420A-7392-77330674D558}"/>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98371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2C003-1C09-132C-0D91-33F0139FA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5370DB-B866-D49C-334C-1E20A3A451E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485AC-C08B-0BB3-B10C-9321732CB69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912FD-0060-4949-E55E-A81C9397CC55}"/>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6" name="Footer Placeholder 5">
            <a:extLst>
              <a:ext uri="{FF2B5EF4-FFF2-40B4-BE49-F238E27FC236}">
                <a16:creationId xmlns:a16="http://schemas.microsoft.com/office/drawing/2014/main" id="{7B90F3C0-8EE5-59D9-5B07-16545E1885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E9454-ACD5-C36F-060D-0F7AB5159DA5}"/>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418997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400D-978C-41A9-5E4F-2D278D6C0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A6E6A1-CB13-F5B9-B7E9-C6D95B782A06}"/>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EEE39795-6EFA-E8AE-B1EF-3DE5E595CE0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D2DC7-15BB-FBD4-E58F-695E12B16DC6}"/>
              </a:ext>
            </a:extLst>
          </p:cNvPr>
          <p:cNvSpPr>
            <a:spLocks noGrp="1"/>
          </p:cNvSpPr>
          <p:nvPr>
            <p:ph type="dt" sz="half" idx="10"/>
          </p:nvPr>
        </p:nvSpPr>
        <p:spPr/>
        <p:txBody>
          <a:bodyPr/>
          <a:lstStyle/>
          <a:p>
            <a:fld id="{3DC6E27B-E107-4B9A-ADDD-5BB70C98FDE6}" type="datetimeFigureOut">
              <a:rPr lang="en-IN" smtClean="0"/>
              <a:t>29-07-2025</a:t>
            </a:fld>
            <a:endParaRPr lang="en-IN"/>
          </a:p>
        </p:txBody>
      </p:sp>
      <p:sp>
        <p:nvSpPr>
          <p:cNvPr id="6" name="Footer Placeholder 5">
            <a:extLst>
              <a:ext uri="{FF2B5EF4-FFF2-40B4-BE49-F238E27FC236}">
                <a16:creationId xmlns:a16="http://schemas.microsoft.com/office/drawing/2014/main" id="{4636C166-BA1B-5E9D-2462-4670E85EB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6BE77D-C92A-636E-4303-6E5FA89597F2}"/>
              </a:ext>
            </a:extLst>
          </p:cNvPr>
          <p:cNvSpPr>
            <a:spLocks noGrp="1"/>
          </p:cNvSpPr>
          <p:nvPr>
            <p:ph type="sldNum" sz="quarter" idx="12"/>
          </p:nvPr>
        </p:nvSpPr>
        <p:spPr/>
        <p:txBody>
          <a:bodyPr/>
          <a:lstStyle/>
          <a:p>
            <a:fld id="{B618B8E9-651B-4E57-BCCE-9216DA316AA3}" type="slidenum">
              <a:rPr lang="en-IN" smtClean="0"/>
              <a:t>‹#›</a:t>
            </a:fld>
            <a:endParaRPr lang="en-IN"/>
          </a:p>
        </p:txBody>
      </p:sp>
    </p:spTree>
    <p:extLst>
      <p:ext uri="{BB962C8B-B14F-4D97-AF65-F5344CB8AC3E}">
        <p14:creationId xmlns:p14="http://schemas.microsoft.com/office/powerpoint/2010/main" val="305601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1BEDB-AD95-1341-2794-D592EF47D21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1B89C9-C44D-1B13-3A03-537FAF856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E9561-82E1-F4AC-50ED-509678D06ED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6E27B-E107-4B9A-ADDD-5BB70C98FDE6}" type="datetimeFigureOut">
              <a:rPr lang="en-IN" smtClean="0"/>
              <a:t>29-07-2025</a:t>
            </a:fld>
            <a:endParaRPr lang="en-IN"/>
          </a:p>
        </p:txBody>
      </p:sp>
      <p:sp>
        <p:nvSpPr>
          <p:cNvPr id="5" name="Footer Placeholder 4">
            <a:extLst>
              <a:ext uri="{FF2B5EF4-FFF2-40B4-BE49-F238E27FC236}">
                <a16:creationId xmlns:a16="http://schemas.microsoft.com/office/drawing/2014/main" id="{FCEA545D-3EA4-A6A8-F680-B91EAD1A1F8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606F52-0E55-A51C-3DA8-80A246074A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8B8E9-651B-4E57-BCCE-9216DA316AA3}" type="slidenum">
              <a:rPr lang="en-IN" smtClean="0"/>
              <a:t>‹#›</a:t>
            </a:fld>
            <a:endParaRPr lang="en-IN"/>
          </a:p>
        </p:txBody>
      </p:sp>
    </p:spTree>
    <p:extLst>
      <p:ext uri="{BB962C8B-B14F-4D97-AF65-F5344CB8AC3E}">
        <p14:creationId xmlns:p14="http://schemas.microsoft.com/office/powerpoint/2010/main" val="2205584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7.jpg"/><Relationship Id="rId4" Type="http://schemas.openxmlformats.org/officeDocument/2006/relationships/image" Target="../media/image46.jp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35B719-B86D-E204-FB9D-E57336D5E987}"/>
              </a:ext>
            </a:extLst>
          </p:cNvPr>
          <p:cNvPicPr>
            <a:picLocks noChangeAspect="1"/>
          </p:cNvPicPr>
          <p:nvPr/>
        </p:nvPicPr>
        <p:blipFill>
          <a:blip r:embed="rId3"/>
          <a:stretch>
            <a:fillRect/>
          </a:stretch>
        </p:blipFill>
        <p:spPr>
          <a:xfrm>
            <a:off x="457198" y="1852520"/>
            <a:ext cx="5287109" cy="48530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97EEB3B2-5F50-742D-077C-E657A40D2ADC}"/>
              </a:ext>
            </a:extLst>
          </p:cNvPr>
          <p:cNvPicPr>
            <a:picLocks noChangeAspect="1"/>
          </p:cNvPicPr>
          <p:nvPr/>
        </p:nvPicPr>
        <p:blipFill>
          <a:blip r:embed="rId4"/>
          <a:stretch>
            <a:fillRect/>
          </a:stretch>
        </p:blipFill>
        <p:spPr>
          <a:xfrm>
            <a:off x="10364406" y="0"/>
            <a:ext cx="1684848" cy="1684848"/>
          </a:xfrm>
          <a:prstGeom prst="ellipse">
            <a:avLst/>
          </a:prstGeom>
          <a:ln>
            <a:noFill/>
          </a:ln>
          <a:effectLst>
            <a:softEdge rad="112500"/>
          </a:effectLst>
        </p:spPr>
      </p:pic>
      <p:sp>
        <p:nvSpPr>
          <p:cNvPr id="6" name="TextBox 5">
            <a:extLst>
              <a:ext uri="{FF2B5EF4-FFF2-40B4-BE49-F238E27FC236}">
                <a16:creationId xmlns:a16="http://schemas.microsoft.com/office/drawing/2014/main" id="{8B844FA6-E5B7-E0D1-615F-AD84ED79EB95}"/>
              </a:ext>
            </a:extLst>
          </p:cNvPr>
          <p:cNvSpPr txBox="1"/>
          <p:nvPr/>
        </p:nvSpPr>
        <p:spPr>
          <a:xfrm>
            <a:off x="668215" y="307289"/>
            <a:ext cx="957775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en-US" sz="3600" b="1" dirty="0">
                <a:ln w="6600">
                  <a:solidFill>
                    <a:schemeClr val="accent2"/>
                  </a:solidFill>
                  <a:prstDash val="solid"/>
                </a:ln>
                <a:solidFill>
                  <a:srgbClr val="FFFFFF"/>
                </a:solidFill>
                <a:effectLst>
                  <a:outerShdw dist="38100" dir="2700000" algn="tl" rotWithShape="0">
                    <a:schemeClr val="accent2"/>
                  </a:outerShdw>
                </a:effectLst>
                <a:latin typeface="Calibri" panose="020F0502020204030204" pitchFamily="34" charset="0"/>
              </a:rPr>
              <a:t>UNDERSTANDING CAREER ASPIRATIONS &amp; WORKPLACE EXPECTATIONS OF GEN-Z</a:t>
            </a:r>
            <a:endParaRPr lang="en-IN"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0" name="TextBox 9">
            <a:extLst>
              <a:ext uri="{FF2B5EF4-FFF2-40B4-BE49-F238E27FC236}">
                <a16:creationId xmlns:a16="http://schemas.microsoft.com/office/drawing/2014/main" id="{982F30BA-9887-C519-BE52-760AD23D3A1D}"/>
              </a:ext>
            </a:extLst>
          </p:cNvPr>
          <p:cNvSpPr txBox="1"/>
          <p:nvPr/>
        </p:nvSpPr>
        <p:spPr>
          <a:xfrm>
            <a:off x="8849717" y="5596604"/>
            <a:ext cx="2885085" cy="954107"/>
          </a:xfrm>
          <a:prstGeom prst="rect">
            <a:avLst/>
          </a:prstGeom>
          <a:noFill/>
        </p:spPr>
        <p:txBody>
          <a:bodyPr wrap="square" rtlCol="0">
            <a:spAutoFit/>
          </a:bodyPr>
          <a:lstStyle/>
          <a:p>
            <a:r>
              <a:rPr lang="en-IN" sz="2800" b="1" dirty="0"/>
              <a:t>By</a:t>
            </a:r>
            <a:br>
              <a:rPr lang="en-IN" sz="2800" b="1" dirty="0"/>
            </a:br>
            <a:r>
              <a:rPr lang="en-IN" sz="2800" b="1" dirty="0"/>
              <a:t>  Hemavarshini J.P</a:t>
            </a:r>
          </a:p>
        </p:txBody>
      </p:sp>
    </p:spTree>
    <p:extLst>
      <p:ext uri="{BB962C8B-B14F-4D97-AF65-F5344CB8AC3E}">
        <p14:creationId xmlns:p14="http://schemas.microsoft.com/office/powerpoint/2010/main" val="212762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072B4958-89A7-7199-3515-B31C1DAF5315}"/>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45DF7C-E204-E191-4F89-B25DF9041BB0}"/>
              </a:ext>
            </a:extLst>
          </p:cNvPr>
          <p:cNvSpPr/>
          <p:nvPr/>
        </p:nvSpPr>
        <p:spPr>
          <a:xfrm>
            <a:off x="884583" y="675861"/>
            <a:ext cx="10316817" cy="550627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PROBLEM STATEMENT</a:t>
            </a:r>
          </a:p>
          <a:p>
            <a:pPr algn="ctr"/>
            <a:endParaRPr lang="en-US" sz="2000" b="1" dirty="0"/>
          </a:p>
          <a:p>
            <a:r>
              <a:rPr lang="en-US" dirty="0"/>
              <a:t>As Gen-Z rapidly enters the global workforce, organizations face challenges in understanding and aligning with their unique career aspirations, values, and workplace expectations. Gen-Z places strong emphasis on purpose-driven work, flexibility, rapid growth opportunities, and alignment with personal values. </a:t>
            </a:r>
          </a:p>
          <a:p>
            <a:endParaRPr lang="en-US" dirty="0"/>
          </a:p>
          <a:p>
            <a:r>
              <a:rPr lang="en-US" dirty="0"/>
              <a:t>However, there is a lack of comprehensive insights into how Gen-Z defines job satisfaction, ideal leadership, preferred work environments, and learning trajectories.</a:t>
            </a:r>
          </a:p>
          <a:p>
            <a:endParaRPr lang="en-US" dirty="0"/>
          </a:p>
          <a:p>
            <a:r>
              <a:rPr lang="en-US" dirty="0"/>
              <a:t>This gap creates misalignment between employers and Gen-Z employees, leading to low retention, engagement issues, and mismatched organizational strategies.</a:t>
            </a:r>
          </a:p>
          <a:p>
            <a:endParaRPr lang="en-US" dirty="0"/>
          </a:p>
          <a:p>
            <a:r>
              <a:rPr lang="en-US" dirty="0"/>
              <a:t>This study aims to explore and analyze Gen-Z's career goals, preferences for managerial styles, learning motivations, and mission alignment in order to help organizations create inclusive, attractive, and future-ready workplaces.</a:t>
            </a:r>
          </a:p>
          <a:p>
            <a:endParaRPr lang="en-US" dirty="0"/>
          </a:p>
          <a:p>
            <a:endParaRPr lang="en-US" dirty="0"/>
          </a:p>
          <a:p>
            <a:endParaRPr lang="en-US" dirty="0"/>
          </a:p>
        </p:txBody>
      </p:sp>
    </p:spTree>
    <p:extLst>
      <p:ext uri="{BB962C8B-B14F-4D97-AF65-F5344CB8AC3E}">
        <p14:creationId xmlns:p14="http://schemas.microsoft.com/office/powerpoint/2010/main" val="286797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6432B50-41F8-BBED-2FD8-2A73090A4C02}"/>
              </a:ext>
            </a:extLst>
          </p:cNvPr>
          <p:cNvCxnSpPr>
            <a:cxnSpLocks/>
          </p:cNvCxnSpPr>
          <p:nvPr/>
        </p:nvCxnSpPr>
        <p:spPr>
          <a:xfrm>
            <a:off x="6073120" y="433633"/>
            <a:ext cx="0" cy="595774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E0DDF32F-4751-0416-E8AB-A1A8A2B26F8B}"/>
              </a:ext>
            </a:extLst>
          </p:cNvPr>
          <p:cNvSpPr/>
          <p:nvPr/>
        </p:nvSpPr>
        <p:spPr>
          <a:xfrm>
            <a:off x="147251" y="802122"/>
            <a:ext cx="5703209" cy="5806911"/>
          </a:xfrm>
          <a:prstGeom prst="roundRect">
            <a:avLst>
              <a:gd name="adj" fmla="val 8072"/>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58DEC5C5-7B51-D97B-8B85-62D454B5D53E}"/>
              </a:ext>
            </a:extLst>
          </p:cNvPr>
          <p:cNvPicPr>
            <a:picLocks noChangeAspect="1"/>
          </p:cNvPicPr>
          <p:nvPr/>
        </p:nvPicPr>
        <p:blipFill>
          <a:blip r:embed="rId3"/>
          <a:stretch>
            <a:fillRect/>
          </a:stretch>
        </p:blipFill>
        <p:spPr>
          <a:xfrm>
            <a:off x="320525" y="1255744"/>
            <a:ext cx="5307275" cy="1876687"/>
          </a:xfrm>
          <a:prstGeom prst="rect">
            <a:avLst/>
          </a:prstGeom>
        </p:spPr>
      </p:pic>
      <p:sp>
        <p:nvSpPr>
          <p:cNvPr id="10" name="TextBox 9">
            <a:extLst>
              <a:ext uri="{FF2B5EF4-FFF2-40B4-BE49-F238E27FC236}">
                <a16:creationId xmlns:a16="http://schemas.microsoft.com/office/drawing/2014/main" id="{BF564A14-FFF7-5608-9715-72A1C4930157}"/>
              </a:ext>
            </a:extLst>
          </p:cNvPr>
          <p:cNvSpPr txBox="1"/>
          <p:nvPr/>
        </p:nvSpPr>
        <p:spPr>
          <a:xfrm>
            <a:off x="579755" y="248967"/>
            <a:ext cx="4788814" cy="369332"/>
          </a:xfrm>
          <a:prstGeom prst="rect">
            <a:avLst/>
          </a:prstGeom>
          <a:noFill/>
        </p:spPr>
        <p:txBody>
          <a:bodyPr wrap="square" rtlCol="0">
            <a:spAutoFit/>
          </a:bodyPr>
          <a:lstStyle/>
          <a:p>
            <a:pPr algn="ctr"/>
            <a:r>
              <a:rPr lang="en-IN" b="1" dirty="0"/>
              <a:t>WHO IS AFFECTED?</a:t>
            </a:r>
          </a:p>
        </p:txBody>
      </p:sp>
      <p:pic>
        <p:nvPicPr>
          <p:cNvPr id="12" name="Picture 11">
            <a:extLst>
              <a:ext uri="{FF2B5EF4-FFF2-40B4-BE49-F238E27FC236}">
                <a16:creationId xmlns:a16="http://schemas.microsoft.com/office/drawing/2014/main" id="{D4176B41-BDBB-969F-BDB3-97398631F313}"/>
              </a:ext>
            </a:extLst>
          </p:cNvPr>
          <p:cNvPicPr>
            <a:picLocks noChangeAspect="1"/>
          </p:cNvPicPr>
          <p:nvPr/>
        </p:nvPicPr>
        <p:blipFill>
          <a:blip r:embed="rId4"/>
          <a:stretch>
            <a:fillRect/>
          </a:stretch>
        </p:blipFill>
        <p:spPr>
          <a:xfrm>
            <a:off x="320525" y="3287973"/>
            <a:ext cx="5175302" cy="2562583"/>
          </a:xfrm>
          <a:prstGeom prst="rect">
            <a:avLst/>
          </a:prstGeom>
        </p:spPr>
      </p:pic>
      <p:sp>
        <p:nvSpPr>
          <p:cNvPr id="13" name="Rectangle: Rounded Corners 12">
            <a:extLst>
              <a:ext uri="{FF2B5EF4-FFF2-40B4-BE49-F238E27FC236}">
                <a16:creationId xmlns:a16="http://schemas.microsoft.com/office/drawing/2014/main" id="{52B4FFD5-093B-AE8B-5F23-2BCEDDD60D55}"/>
              </a:ext>
            </a:extLst>
          </p:cNvPr>
          <p:cNvSpPr/>
          <p:nvPr/>
        </p:nvSpPr>
        <p:spPr>
          <a:xfrm>
            <a:off x="6295781" y="802122"/>
            <a:ext cx="5703209" cy="5806911"/>
          </a:xfrm>
          <a:prstGeom prst="roundRect">
            <a:avLst>
              <a:gd name="adj" fmla="val 8072"/>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DCFDC36A-9FA0-1DBC-A20B-89FE6935FE32}"/>
              </a:ext>
            </a:extLst>
          </p:cNvPr>
          <p:cNvSpPr txBox="1"/>
          <p:nvPr/>
        </p:nvSpPr>
        <p:spPr>
          <a:xfrm>
            <a:off x="6510786" y="248967"/>
            <a:ext cx="4788814" cy="369332"/>
          </a:xfrm>
          <a:prstGeom prst="rect">
            <a:avLst/>
          </a:prstGeom>
          <a:noFill/>
        </p:spPr>
        <p:txBody>
          <a:bodyPr wrap="square" rtlCol="0">
            <a:spAutoFit/>
          </a:bodyPr>
          <a:lstStyle/>
          <a:p>
            <a:pPr algn="ctr"/>
            <a:r>
              <a:rPr lang="en-IN" b="1" dirty="0"/>
              <a:t>WHAT IS HAPPENING? </a:t>
            </a:r>
          </a:p>
        </p:txBody>
      </p:sp>
      <p:pic>
        <p:nvPicPr>
          <p:cNvPr id="16" name="Picture 15">
            <a:extLst>
              <a:ext uri="{FF2B5EF4-FFF2-40B4-BE49-F238E27FC236}">
                <a16:creationId xmlns:a16="http://schemas.microsoft.com/office/drawing/2014/main" id="{16C947DC-5D0F-F74A-9FB9-DA06ECC878B1}"/>
              </a:ext>
            </a:extLst>
          </p:cNvPr>
          <p:cNvPicPr>
            <a:picLocks noChangeAspect="1"/>
          </p:cNvPicPr>
          <p:nvPr/>
        </p:nvPicPr>
        <p:blipFill>
          <a:blip r:embed="rId5"/>
          <a:stretch>
            <a:fillRect/>
          </a:stretch>
        </p:blipFill>
        <p:spPr>
          <a:xfrm>
            <a:off x="6440991" y="1142994"/>
            <a:ext cx="5412787" cy="2562583"/>
          </a:xfrm>
          <a:prstGeom prst="rect">
            <a:avLst/>
          </a:prstGeom>
        </p:spPr>
      </p:pic>
      <p:sp>
        <p:nvSpPr>
          <p:cNvPr id="17" name="TextBox 16">
            <a:extLst>
              <a:ext uri="{FF2B5EF4-FFF2-40B4-BE49-F238E27FC236}">
                <a16:creationId xmlns:a16="http://schemas.microsoft.com/office/drawing/2014/main" id="{784C28CF-CD65-042A-083C-24CDA6D0FBD7}"/>
              </a:ext>
            </a:extLst>
          </p:cNvPr>
          <p:cNvSpPr txBox="1"/>
          <p:nvPr/>
        </p:nvSpPr>
        <p:spPr>
          <a:xfrm>
            <a:off x="7654565" y="3582186"/>
            <a:ext cx="3129699" cy="369332"/>
          </a:xfrm>
          <a:prstGeom prst="rect">
            <a:avLst/>
          </a:prstGeom>
          <a:noFill/>
        </p:spPr>
        <p:txBody>
          <a:bodyPr wrap="square" rtlCol="0">
            <a:spAutoFit/>
          </a:bodyPr>
          <a:lstStyle/>
          <a:p>
            <a:r>
              <a:rPr lang="en-IN" b="1" dirty="0"/>
              <a:t>WHEN IS HAPPENING?</a:t>
            </a:r>
          </a:p>
        </p:txBody>
      </p:sp>
      <p:pic>
        <p:nvPicPr>
          <p:cNvPr id="21" name="Picture 20">
            <a:extLst>
              <a:ext uri="{FF2B5EF4-FFF2-40B4-BE49-F238E27FC236}">
                <a16:creationId xmlns:a16="http://schemas.microsoft.com/office/drawing/2014/main" id="{53D8ACE2-23BD-EF0E-CDE6-5EF8E6701180}"/>
              </a:ext>
            </a:extLst>
          </p:cNvPr>
          <p:cNvPicPr>
            <a:picLocks noChangeAspect="1"/>
          </p:cNvPicPr>
          <p:nvPr/>
        </p:nvPicPr>
        <p:blipFill>
          <a:blip r:embed="rId6"/>
          <a:stretch>
            <a:fillRect/>
          </a:stretch>
        </p:blipFill>
        <p:spPr>
          <a:xfrm>
            <a:off x="6440991" y="4029924"/>
            <a:ext cx="5412787" cy="2114845"/>
          </a:xfrm>
          <a:prstGeom prst="rect">
            <a:avLst/>
          </a:prstGeom>
        </p:spPr>
      </p:pic>
    </p:spTree>
    <p:extLst>
      <p:ext uri="{BB962C8B-B14F-4D97-AF65-F5344CB8AC3E}">
        <p14:creationId xmlns:p14="http://schemas.microsoft.com/office/powerpoint/2010/main" val="86740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62506EA1-9D84-4DDF-AE63-ED73313BA696}"/>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18E22A6-7C05-7337-E37B-4BA3C44E2BE6}"/>
              </a:ext>
            </a:extLst>
          </p:cNvPr>
          <p:cNvCxnSpPr>
            <a:cxnSpLocks/>
          </p:cNvCxnSpPr>
          <p:nvPr/>
        </p:nvCxnSpPr>
        <p:spPr>
          <a:xfrm>
            <a:off x="6073120" y="433633"/>
            <a:ext cx="0" cy="617540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D9E846DC-2ECC-D748-512D-B8292DCC042A}"/>
              </a:ext>
            </a:extLst>
          </p:cNvPr>
          <p:cNvSpPr/>
          <p:nvPr/>
        </p:nvSpPr>
        <p:spPr>
          <a:xfrm>
            <a:off x="147251" y="802122"/>
            <a:ext cx="5703209" cy="5806911"/>
          </a:xfrm>
          <a:prstGeom prst="roundRect">
            <a:avLst>
              <a:gd name="adj" fmla="val 8072"/>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5B30B9B2-E906-3137-457B-C70E10440D2E}"/>
              </a:ext>
            </a:extLst>
          </p:cNvPr>
          <p:cNvSpPr txBox="1"/>
          <p:nvPr/>
        </p:nvSpPr>
        <p:spPr>
          <a:xfrm>
            <a:off x="579755" y="248967"/>
            <a:ext cx="4788814" cy="369332"/>
          </a:xfrm>
          <a:prstGeom prst="rect">
            <a:avLst/>
          </a:prstGeom>
          <a:noFill/>
        </p:spPr>
        <p:txBody>
          <a:bodyPr wrap="square" rtlCol="0">
            <a:spAutoFit/>
          </a:bodyPr>
          <a:lstStyle/>
          <a:p>
            <a:pPr algn="ctr"/>
            <a:r>
              <a:rPr lang="en-IN" b="1" dirty="0"/>
              <a:t>WHERE IS HAPPENING? </a:t>
            </a:r>
          </a:p>
        </p:txBody>
      </p:sp>
      <p:sp>
        <p:nvSpPr>
          <p:cNvPr id="13" name="Rectangle: Rounded Corners 12">
            <a:extLst>
              <a:ext uri="{FF2B5EF4-FFF2-40B4-BE49-F238E27FC236}">
                <a16:creationId xmlns:a16="http://schemas.microsoft.com/office/drawing/2014/main" id="{30ACBBCB-4E0E-244D-E37D-25AF1E6BFC80}"/>
              </a:ext>
            </a:extLst>
          </p:cNvPr>
          <p:cNvSpPr/>
          <p:nvPr/>
        </p:nvSpPr>
        <p:spPr>
          <a:xfrm>
            <a:off x="6295781" y="802122"/>
            <a:ext cx="5703209" cy="3085135"/>
          </a:xfrm>
          <a:prstGeom prst="roundRect">
            <a:avLst>
              <a:gd name="adj" fmla="val 8072"/>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BA59FC64-D01F-A1E7-2E5D-6F0464D5C0EB}"/>
              </a:ext>
            </a:extLst>
          </p:cNvPr>
          <p:cNvSpPr txBox="1"/>
          <p:nvPr/>
        </p:nvSpPr>
        <p:spPr>
          <a:xfrm>
            <a:off x="6510786" y="248967"/>
            <a:ext cx="4788814" cy="369332"/>
          </a:xfrm>
          <a:prstGeom prst="rect">
            <a:avLst/>
          </a:prstGeom>
          <a:noFill/>
        </p:spPr>
        <p:txBody>
          <a:bodyPr wrap="square" rtlCol="0">
            <a:spAutoFit/>
          </a:bodyPr>
          <a:lstStyle/>
          <a:p>
            <a:pPr algn="ctr"/>
            <a:r>
              <a:rPr lang="en-IN" b="1" dirty="0"/>
              <a:t>WHAT IS HAPPENING? </a:t>
            </a:r>
          </a:p>
        </p:txBody>
      </p:sp>
      <p:pic>
        <p:nvPicPr>
          <p:cNvPr id="4" name="Picture 3">
            <a:extLst>
              <a:ext uri="{FF2B5EF4-FFF2-40B4-BE49-F238E27FC236}">
                <a16:creationId xmlns:a16="http://schemas.microsoft.com/office/drawing/2014/main" id="{4352DB0D-0C54-6C73-9EA8-7991FA114DC9}"/>
              </a:ext>
            </a:extLst>
          </p:cNvPr>
          <p:cNvPicPr>
            <a:picLocks noChangeAspect="1"/>
          </p:cNvPicPr>
          <p:nvPr/>
        </p:nvPicPr>
        <p:blipFill>
          <a:blip r:embed="rId3"/>
          <a:stretch>
            <a:fillRect/>
          </a:stretch>
        </p:blipFill>
        <p:spPr>
          <a:xfrm>
            <a:off x="292232" y="1044232"/>
            <a:ext cx="5420412" cy="2295845"/>
          </a:xfrm>
          <a:prstGeom prst="rect">
            <a:avLst/>
          </a:prstGeom>
        </p:spPr>
      </p:pic>
      <p:sp>
        <p:nvSpPr>
          <p:cNvPr id="9" name="TextBox 8">
            <a:extLst>
              <a:ext uri="{FF2B5EF4-FFF2-40B4-BE49-F238E27FC236}">
                <a16:creationId xmlns:a16="http://schemas.microsoft.com/office/drawing/2014/main" id="{6E3B9AF9-A124-F42F-1E5B-25D4A6DAED86}"/>
              </a:ext>
            </a:extLst>
          </p:cNvPr>
          <p:cNvSpPr txBox="1"/>
          <p:nvPr/>
        </p:nvSpPr>
        <p:spPr>
          <a:xfrm>
            <a:off x="1267242" y="3517924"/>
            <a:ext cx="3129699" cy="369332"/>
          </a:xfrm>
          <a:prstGeom prst="rect">
            <a:avLst/>
          </a:prstGeom>
          <a:noFill/>
        </p:spPr>
        <p:txBody>
          <a:bodyPr wrap="square" rtlCol="0">
            <a:spAutoFit/>
          </a:bodyPr>
          <a:lstStyle/>
          <a:p>
            <a:pPr algn="ctr"/>
            <a:r>
              <a:rPr lang="en-IN" b="1" dirty="0"/>
              <a:t>WHY IS HAPPENING?</a:t>
            </a:r>
          </a:p>
        </p:txBody>
      </p:sp>
      <p:pic>
        <p:nvPicPr>
          <p:cNvPr id="15" name="Picture 14">
            <a:extLst>
              <a:ext uri="{FF2B5EF4-FFF2-40B4-BE49-F238E27FC236}">
                <a16:creationId xmlns:a16="http://schemas.microsoft.com/office/drawing/2014/main" id="{CEED5E67-067F-002A-CB9A-1211B3800CBF}"/>
              </a:ext>
            </a:extLst>
          </p:cNvPr>
          <p:cNvPicPr>
            <a:picLocks noChangeAspect="1"/>
          </p:cNvPicPr>
          <p:nvPr/>
        </p:nvPicPr>
        <p:blipFill>
          <a:blip r:embed="rId4"/>
          <a:stretch>
            <a:fillRect/>
          </a:stretch>
        </p:blipFill>
        <p:spPr>
          <a:xfrm>
            <a:off x="292232" y="4174839"/>
            <a:ext cx="5343223" cy="2057687"/>
          </a:xfrm>
          <a:prstGeom prst="rect">
            <a:avLst/>
          </a:prstGeom>
        </p:spPr>
      </p:pic>
      <p:pic>
        <p:nvPicPr>
          <p:cNvPr id="20" name="Picture 19">
            <a:extLst>
              <a:ext uri="{FF2B5EF4-FFF2-40B4-BE49-F238E27FC236}">
                <a16:creationId xmlns:a16="http://schemas.microsoft.com/office/drawing/2014/main" id="{CD409C9C-1DC9-81FD-016C-EB83F4B22DF3}"/>
              </a:ext>
            </a:extLst>
          </p:cNvPr>
          <p:cNvPicPr>
            <a:picLocks noChangeAspect="1"/>
          </p:cNvPicPr>
          <p:nvPr/>
        </p:nvPicPr>
        <p:blipFill>
          <a:blip r:embed="rId5"/>
          <a:stretch>
            <a:fillRect/>
          </a:stretch>
        </p:blipFill>
        <p:spPr>
          <a:xfrm>
            <a:off x="6437177" y="1044232"/>
            <a:ext cx="5391029" cy="2766608"/>
          </a:xfrm>
          <a:prstGeom prst="rect">
            <a:avLst/>
          </a:prstGeom>
        </p:spPr>
      </p:pic>
      <p:cxnSp>
        <p:nvCxnSpPr>
          <p:cNvPr id="22" name="Straight Connector 21">
            <a:extLst>
              <a:ext uri="{FF2B5EF4-FFF2-40B4-BE49-F238E27FC236}">
                <a16:creationId xmlns:a16="http://schemas.microsoft.com/office/drawing/2014/main" id="{98463BA4-AF26-61FE-38BF-0171EF77A5F0}"/>
              </a:ext>
            </a:extLst>
          </p:cNvPr>
          <p:cNvCxnSpPr>
            <a:cxnSpLocks/>
          </p:cNvCxnSpPr>
          <p:nvPr/>
        </p:nvCxnSpPr>
        <p:spPr>
          <a:xfrm>
            <a:off x="6437177" y="4341956"/>
            <a:ext cx="5561813"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30F1EFAC-6204-B8C2-69AD-46A749741D40}"/>
              </a:ext>
            </a:extLst>
          </p:cNvPr>
          <p:cNvSpPr/>
          <p:nvPr/>
        </p:nvSpPr>
        <p:spPr>
          <a:xfrm>
            <a:off x="6292086" y="4542508"/>
            <a:ext cx="5752662" cy="2066525"/>
          </a:xfrm>
          <a:prstGeom prst="roundRect">
            <a:avLst>
              <a:gd name="adj" fmla="val 8072"/>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27" name="Picture 26">
            <a:extLst>
              <a:ext uri="{FF2B5EF4-FFF2-40B4-BE49-F238E27FC236}">
                <a16:creationId xmlns:a16="http://schemas.microsoft.com/office/drawing/2014/main" id="{89AE92DB-14A9-AD2F-F37F-82738F1AF058}"/>
              </a:ext>
            </a:extLst>
          </p:cNvPr>
          <p:cNvPicPr>
            <a:picLocks noChangeAspect="1"/>
          </p:cNvPicPr>
          <p:nvPr/>
        </p:nvPicPr>
        <p:blipFill>
          <a:blip r:embed="rId6"/>
          <a:stretch>
            <a:fillRect/>
          </a:stretch>
        </p:blipFill>
        <p:spPr>
          <a:xfrm>
            <a:off x="6437177" y="4646621"/>
            <a:ext cx="5658984" cy="1858297"/>
          </a:xfrm>
          <a:prstGeom prst="rect">
            <a:avLst/>
          </a:prstGeom>
        </p:spPr>
      </p:pic>
    </p:spTree>
    <p:extLst>
      <p:ext uri="{BB962C8B-B14F-4D97-AF65-F5344CB8AC3E}">
        <p14:creationId xmlns:p14="http://schemas.microsoft.com/office/powerpoint/2010/main" val="21705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A167D799-60A3-ED21-3830-37CBBC746766}"/>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36895F46-1062-D5F4-52A2-EABF8565D3CB}"/>
              </a:ext>
            </a:extLst>
          </p:cNvPr>
          <p:cNvSpPr/>
          <p:nvPr/>
        </p:nvSpPr>
        <p:spPr>
          <a:xfrm>
            <a:off x="1601167" y="1589821"/>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6A87B8-0C46-27F8-D96C-5C3A08606BB4}"/>
              </a:ext>
            </a:extLst>
          </p:cNvPr>
          <p:cNvSpPr/>
          <p:nvPr/>
        </p:nvSpPr>
        <p:spPr>
          <a:xfrm>
            <a:off x="1567992" y="1589821"/>
            <a:ext cx="8595360" cy="3060833"/>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1AB5170-3C0D-5E71-BD44-790047C9C421}"/>
              </a:ext>
            </a:extLst>
          </p:cNvPr>
          <p:cNvSpPr txBox="1"/>
          <p:nvPr/>
        </p:nvSpPr>
        <p:spPr>
          <a:xfrm>
            <a:off x="2028648" y="2136338"/>
            <a:ext cx="7786540" cy="2585323"/>
          </a:xfrm>
          <a:prstGeom prst="rect">
            <a:avLst/>
          </a:prstGeom>
          <a:noFill/>
        </p:spPr>
        <p:txBody>
          <a:bodyPr wrap="square" rtlCol="0">
            <a:spAutoFit/>
          </a:bodyPr>
          <a:lstStyle/>
          <a:p>
            <a:pPr algn="ctr"/>
            <a:r>
              <a:rPr lang="en-US" sz="4800" dirty="0">
                <a:solidFill>
                  <a:schemeClr val="tx1">
                    <a:lumMod val="95000"/>
                    <a:lumOff val="5000"/>
                  </a:schemeClr>
                </a:solidFill>
                <a:latin typeface="Gill Sans MT" panose="020B0502020104020203" pitchFamily="34" charset="0"/>
              </a:rPr>
              <a:t>STAGE 1I: </a:t>
            </a:r>
          </a:p>
          <a:p>
            <a:pPr algn="ctr"/>
            <a:r>
              <a:rPr lang="en-US" sz="4800" dirty="0">
                <a:solidFill>
                  <a:schemeClr val="tx1">
                    <a:lumMod val="95000"/>
                    <a:lumOff val="5000"/>
                  </a:schemeClr>
                </a:solidFill>
                <a:latin typeface="Gill Sans MT" panose="020B0502020104020203" pitchFamily="34" charset="0"/>
              </a:rPr>
              <a:t>DATA COLLECTION</a:t>
            </a:r>
          </a:p>
          <a:p>
            <a:pPr algn="ctr"/>
            <a:endParaRPr lang="en-US" sz="4800" dirty="0">
              <a:solidFill>
                <a:schemeClr val="tx1">
                  <a:lumMod val="95000"/>
                  <a:lumOff val="5000"/>
                </a:schemeClr>
              </a:solidFill>
              <a:latin typeface="Gill Sans MT" panose="020B0502020104020203" pitchFamily="34" charset="0"/>
            </a:endParaRPr>
          </a:p>
          <a:p>
            <a:endParaRPr lang="en-IN" dirty="0"/>
          </a:p>
        </p:txBody>
      </p:sp>
      <p:pic>
        <p:nvPicPr>
          <p:cNvPr id="16" name="Picture 15">
            <a:extLst>
              <a:ext uri="{FF2B5EF4-FFF2-40B4-BE49-F238E27FC236}">
                <a16:creationId xmlns:a16="http://schemas.microsoft.com/office/drawing/2014/main" id="{D2110C88-3455-A1E7-3EB5-E8F955307DFF}"/>
              </a:ext>
            </a:extLst>
          </p:cNvPr>
          <p:cNvPicPr>
            <a:picLocks noChangeAspect="1"/>
          </p:cNvPicPr>
          <p:nvPr/>
        </p:nvPicPr>
        <p:blipFill>
          <a:blip r:embed="rId3"/>
          <a:stretch>
            <a:fillRect/>
          </a:stretch>
        </p:blipFill>
        <p:spPr>
          <a:xfrm>
            <a:off x="10624008" y="0"/>
            <a:ext cx="1491234" cy="1491234"/>
          </a:xfrm>
          <a:prstGeom prst="ellipse">
            <a:avLst/>
          </a:prstGeom>
          <a:ln>
            <a:noFill/>
          </a:ln>
          <a:effectLst>
            <a:softEdge rad="112500"/>
          </a:effectLst>
        </p:spPr>
      </p:pic>
    </p:spTree>
    <p:extLst>
      <p:ext uri="{BB962C8B-B14F-4D97-AF65-F5344CB8AC3E}">
        <p14:creationId xmlns:p14="http://schemas.microsoft.com/office/powerpoint/2010/main" val="126537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8F4F19C3-3A75-2E27-342D-CF30BAD16DC7}"/>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CA5CE73-1FFB-A549-5774-316B6542AAC5}"/>
              </a:ext>
            </a:extLst>
          </p:cNvPr>
          <p:cNvCxnSpPr>
            <a:cxnSpLocks/>
          </p:cNvCxnSpPr>
          <p:nvPr/>
        </p:nvCxnSpPr>
        <p:spPr>
          <a:xfrm>
            <a:off x="6073120" y="433633"/>
            <a:ext cx="0" cy="595774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EF476793-8009-BF39-B1A6-5F880FA22409}"/>
              </a:ext>
            </a:extLst>
          </p:cNvPr>
          <p:cNvSpPr/>
          <p:nvPr/>
        </p:nvSpPr>
        <p:spPr>
          <a:xfrm>
            <a:off x="147251" y="248968"/>
            <a:ext cx="5703209" cy="6360066"/>
          </a:xfrm>
          <a:prstGeom prst="roundRect">
            <a:avLst>
              <a:gd name="adj" fmla="val 8072"/>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5D0CED3-118E-CE86-8FC0-F80780B28B99}"/>
              </a:ext>
            </a:extLst>
          </p:cNvPr>
          <p:cNvPicPr>
            <a:picLocks noChangeAspect="1"/>
          </p:cNvPicPr>
          <p:nvPr/>
        </p:nvPicPr>
        <p:blipFill>
          <a:blip r:embed="rId3"/>
          <a:stretch>
            <a:fillRect/>
          </a:stretch>
        </p:blipFill>
        <p:spPr>
          <a:xfrm>
            <a:off x="338222" y="433633"/>
            <a:ext cx="5278167" cy="5957740"/>
          </a:xfrm>
          <a:prstGeom prst="rect">
            <a:avLst/>
          </a:prstGeom>
        </p:spPr>
      </p:pic>
      <p:sp>
        <p:nvSpPr>
          <p:cNvPr id="6" name="Rectangle: Rounded Corners 5">
            <a:extLst>
              <a:ext uri="{FF2B5EF4-FFF2-40B4-BE49-F238E27FC236}">
                <a16:creationId xmlns:a16="http://schemas.microsoft.com/office/drawing/2014/main" id="{A9D17089-2158-9444-07F6-BA12EFE82C62}"/>
              </a:ext>
            </a:extLst>
          </p:cNvPr>
          <p:cNvSpPr/>
          <p:nvPr/>
        </p:nvSpPr>
        <p:spPr>
          <a:xfrm>
            <a:off x="6295781" y="118564"/>
            <a:ext cx="5703209" cy="6360066"/>
          </a:xfrm>
          <a:prstGeom prst="roundRect">
            <a:avLst>
              <a:gd name="adj" fmla="val 8072"/>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FEAB4225-156D-D46F-7F8E-4EAAF30F6B4D}"/>
              </a:ext>
            </a:extLst>
          </p:cNvPr>
          <p:cNvPicPr>
            <a:picLocks noChangeAspect="1"/>
          </p:cNvPicPr>
          <p:nvPr/>
        </p:nvPicPr>
        <p:blipFill>
          <a:blip r:embed="rId4"/>
          <a:stretch>
            <a:fillRect/>
          </a:stretch>
        </p:blipFill>
        <p:spPr>
          <a:xfrm>
            <a:off x="6518442" y="433633"/>
            <a:ext cx="5335335" cy="5908920"/>
          </a:xfrm>
          <a:prstGeom prst="rect">
            <a:avLst/>
          </a:prstGeom>
        </p:spPr>
      </p:pic>
    </p:spTree>
    <p:extLst>
      <p:ext uri="{BB962C8B-B14F-4D97-AF65-F5344CB8AC3E}">
        <p14:creationId xmlns:p14="http://schemas.microsoft.com/office/powerpoint/2010/main" val="246368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30FE66E9-3AE5-0185-C375-A651F98B1659}"/>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53F33E6E-71A1-41EE-7689-966937F9AC69}"/>
              </a:ext>
            </a:extLst>
          </p:cNvPr>
          <p:cNvSpPr/>
          <p:nvPr/>
        </p:nvSpPr>
        <p:spPr>
          <a:xfrm>
            <a:off x="1798320" y="1605614"/>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77B961F-8197-0D4F-9311-1622E38CD10D}"/>
              </a:ext>
            </a:extLst>
          </p:cNvPr>
          <p:cNvSpPr/>
          <p:nvPr/>
        </p:nvSpPr>
        <p:spPr>
          <a:xfrm>
            <a:off x="1791770" y="1605613"/>
            <a:ext cx="8595360" cy="3060833"/>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B7F8E83-5F08-D25B-F59A-0619CAAA0265}"/>
              </a:ext>
            </a:extLst>
          </p:cNvPr>
          <p:cNvSpPr txBox="1"/>
          <p:nvPr/>
        </p:nvSpPr>
        <p:spPr>
          <a:xfrm>
            <a:off x="2007909" y="2205872"/>
            <a:ext cx="7786540" cy="2585323"/>
          </a:xfrm>
          <a:prstGeom prst="rect">
            <a:avLst/>
          </a:prstGeom>
          <a:noFill/>
        </p:spPr>
        <p:txBody>
          <a:bodyPr wrap="square" rtlCol="0">
            <a:spAutoFit/>
          </a:bodyPr>
          <a:lstStyle/>
          <a:p>
            <a:pPr algn="ctr"/>
            <a:r>
              <a:rPr lang="en-US" sz="4800" dirty="0">
                <a:solidFill>
                  <a:schemeClr val="tx1">
                    <a:lumMod val="95000"/>
                    <a:lumOff val="5000"/>
                  </a:schemeClr>
                </a:solidFill>
                <a:latin typeface="Gill Sans MT" panose="020B0502020104020203" pitchFamily="34" charset="0"/>
              </a:rPr>
              <a:t>STAGE I1I: </a:t>
            </a:r>
          </a:p>
          <a:p>
            <a:pPr algn="ctr"/>
            <a:r>
              <a:rPr lang="en-US" sz="4800" dirty="0">
                <a:solidFill>
                  <a:schemeClr val="tx1">
                    <a:lumMod val="95000"/>
                    <a:lumOff val="5000"/>
                  </a:schemeClr>
                </a:solidFill>
                <a:latin typeface="Gill Sans MT" panose="020B0502020104020203" pitchFamily="34" charset="0"/>
              </a:rPr>
              <a:t>DATA CLEANING</a:t>
            </a:r>
          </a:p>
          <a:p>
            <a:pPr algn="ctr"/>
            <a:endParaRPr lang="en-US" sz="4800" dirty="0">
              <a:solidFill>
                <a:schemeClr val="tx1">
                  <a:lumMod val="95000"/>
                  <a:lumOff val="5000"/>
                </a:schemeClr>
              </a:solidFill>
              <a:latin typeface="Gill Sans MT" panose="020B0502020104020203" pitchFamily="34" charset="0"/>
            </a:endParaRPr>
          </a:p>
          <a:p>
            <a:endParaRPr lang="en-IN" dirty="0"/>
          </a:p>
        </p:txBody>
      </p:sp>
      <p:pic>
        <p:nvPicPr>
          <p:cNvPr id="16" name="Picture 15">
            <a:extLst>
              <a:ext uri="{FF2B5EF4-FFF2-40B4-BE49-F238E27FC236}">
                <a16:creationId xmlns:a16="http://schemas.microsoft.com/office/drawing/2014/main" id="{5D62D68C-0B7B-DDE3-6550-A18EA94FDD79}"/>
              </a:ext>
            </a:extLst>
          </p:cNvPr>
          <p:cNvPicPr>
            <a:picLocks noChangeAspect="1"/>
          </p:cNvPicPr>
          <p:nvPr/>
        </p:nvPicPr>
        <p:blipFill>
          <a:blip r:embed="rId3"/>
          <a:stretch>
            <a:fillRect/>
          </a:stretch>
        </p:blipFill>
        <p:spPr>
          <a:xfrm>
            <a:off x="10624008" y="0"/>
            <a:ext cx="1491234" cy="1491234"/>
          </a:xfrm>
          <a:prstGeom prst="ellipse">
            <a:avLst/>
          </a:prstGeom>
          <a:ln>
            <a:noFill/>
          </a:ln>
          <a:effectLst>
            <a:softEdge rad="112500"/>
          </a:effectLst>
        </p:spPr>
      </p:pic>
    </p:spTree>
    <p:extLst>
      <p:ext uri="{BB962C8B-B14F-4D97-AF65-F5344CB8AC3E}">
        <p14:creationId xmlns:p14="http://schemas.microsoft.com/office/powerpoint/2010/main" val="258039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DA329EA2-9308-FD62-8A0B-C3CB5DD25C5F}"/>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8C4082-3F46-3D1A-3EBB-30D9FEF5FE90}"/>
              </a:ext>
            </a:extLst>
          </p:cNvPr>
          <p:cNvSpPr/>
          <p:nvPr/>
        </p:nvSpPr>
        <p:spPr>
          <a:xfrm>
            <a:off x="392783" y="329937"/>
            <a:ext cx="11274458" cy="59765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Business Questions</a:t>
            </a:r>
          </a:p>
          <a:p>
            <a:endParaRPr lang="en-US" dirty="0">
              <a:solidFill>
                <a:schemeClr val="tx1"/>
              </a:solidFill>
            </a:endParaRPr>
          </a:p>
          <a:p>
            <a:r>
              <a:rPr lang="en-US" dirty="0">
                <a:solidFill>
                  <a:schemeClr val="tx1"/>
                </a:solidFill>
              </a:rPr>
              <a:t>1. What industries are Gen-Z most interested in pursuing careers in?</a:t>
            </a:r>
          </a:p>
          <a:p>
            <a:endParaRPr lang="en-US" dirty="0">
              <a:solidFill>
                <a:schemeClr val="tx1"/>
              </a:solidFill>
            </a:endParaRPr>
          </a:p>
          <a:p>
            <a:r>
              <a:rPr lang="en-US" dirty="0">
                <a:solidFill>
                  <a:schemeClr val="tx1"/>
                </a:solidFill>
              </a:rPr>
              <a:t>2. What are the top factors influencing Gen-Z’s career choices?</a:t>
            </a:r>
          </a:p>
          <a:p>
            <a:endParaRPr lang="en-US" dirty="0">
              <a:solidFill>
                <a:schemeClr val="tx1"/>
              </a:solidFill>
            </a:endParaRPr>
          </a:p>
          <a:p>
            <a:r>
              <a:rPr lang="en-US" dirty="0">
                <a:solidFill>
                  <a:schemeClr val="tx1"/>
                </a:solidFill>
              </a:rPr>
              <a:t>3. What is the desired work environment for Gen-Z?</a:t>
            </a:r>
          </a:p>
          <a:p>
            <a:endParaRPr lang="en-US" dirty="0">
              <a:solidFill>
                <a:schemeClr val="tx1"/>
              </a:solidFill>
            </a:endParaRPr>
          </a:p>
          <a:p>
            <a:r>
              <a:rPr lang="en-US" dirty="0">
                <a:solidFill>
                  <a:schemeClr val="tx1"/>
                </a:solidFill>
              </a:rPr>
              <a:t>4. How do financial goals, such as salary and benefits, impact career aspirations among Gen-Z?</a:t>
            </a:r>
          </a:p>
          <a:p>
            <a:endParaRPr lang="en-US" dirty="0">
              <a:solidFill>
                <a:schemeClr val="tx1"/>
              </a:solidFill>
            </a:endParaRPr>
          </a:p>
          <a:p>
            <a:r>
              <a:rPr lang="en-US" dirty="0">
                <a:solidFill>
                  <a:schemeClr val="tx1"/>
                </a:solidFill>
              </a:rPr>
              <a:t>5. What role do personal values and social impact play in career choices for Gen-Z?</a:t>
            </a:r>
          </a:p>
          <a:p>
            <a:endParaRPr lang="en-US" dirty="0">
              <a:solidFill>
                <a:schemeClr val="tx1"/>
              </a:solidFill>
            </a:endParaRPr>
          </a:p>
          <a:p>
            <a:r>
              <a:rPr lang="en-US" dirty="0">
                <a:solidFill>
                  <a:schemeClr val="tx1"/>
                </a:solidFill>
              </a:rPr>
              <a:t>6. How often do you feel frustrated or stressed by your current or previous work experience?</a:t>
            </a:r>
          </a:p>
          <a:p>
            <a:endParaRPr lang="en-US" dirty="0">
              <a:solidFill>
                <a:schemeClr val="tx1"/>
              </a:solidFill>
            </a:endParaRPr>
          </a:p>
          <a:p>
            <a:r>
              <a:rPr lang="en-US" dirty="0">
                <a:solidFill>
                  <a:schemeClr val="tx1"/>
                </a:solidFill>
              </a:rPr>
              <a:t>7. What is Gen-Z’s preferred work setup?</a:t>
            </a:r>
          </a:p>
          <a:p>
            <a:endParaRPr lang="en-US" dirty="0">
              <a:solidFill>
                <a:schemeClr val="tx1"/>
              </a:solidFill>
            </a:endParaRPr>
          </a:p>
          <a:p>
            <a:r>
              <a:rPr lang="en-US" dirty="0">
                <a:solidFill>
                  <a:schemeClr val="tx1"/>
                </a:solidFill>
              </a:rPr>
              <a:t>8. Would you be open to staying with the same employer for at least 3 years if the job meets your expectations?</a:t>
            </a:r>
          </a:p>
        </p:txBody>
      </p:sp>
    </p:spTree>
    <p:extLst>
      <p:ext uri="{BB962C8B-B14F-4D97-AF65-F5344CB8AC3E}">
        <p14:creationId xmlns:p14="http://schemas.microsoft.com/office/powerpoint/2010/main" val="395744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9089BA6E-BCAA-D106-879D-CF6E5FB2ED7B}"/>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62B3576-8D83-C578-2030-A8A4E5ED1445}"/>
              </a:ext>
            </a:extLst>
          </p:cNvPr>
          <p:cNvSpPr/>
          <p:nvPr/>
        </p:nvSpPr>
        <p:spPr>
          <a:xfrm>
            <a:off x="1798320" y="1605614"/>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5D930A4-A331-610B-859A-5A6E0D56F09A}"/>
              </a:ext>
            </a:extLst>
          </p:cNvPr>
          <p:cNvSpPr/>
          <p:nvPr/>
        </p:nvSpPr>
        <p:spPr>
          <a:xfrm>
            <a:off x="1791770" y="1605613"/>
            <a:ext cx="8595360" cy="3060833"/>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FCFA1C4-03D8-9D7D-8A0C-956C3F07CC0C}"/>
              </a:ext>
            </a:extLst>
          </p:cNvPr>
          <p:cNvSpPr txBox="1"/>
          <p:nvPr/>
        </p:nvSpPr>
        <p:spPr>
          <a:xfrm>
            <a:off x="2007909" y="1998482"/>
            <a:ext cx="7786540" cy="4062651"/>
          </a:xfrm>
          <a:prstGeom prst="rect">
            <a:avLst/>
          </a:prstGeom>
          <a:noFill/>
        </p:spPr>
        <p:txBody>
          <a:bodyPr wrap="square" rtlCol="0">
            <a:spAutoFit/>
          </a:bodyPr>
          <a:lstStyle/>
          <a:p>
            <a:pPr algn="ctr"/>
            <a:r>
              <a:rPr lang="en-US" sz="4800" dirty="0">
                <a:solidFill>
                  <a:schemeClr val="tx1">
                    <a:lumMod val="95000"/>
                    <a:lumOff val="5000"/>
                  </a:schemeClr>
                </a:solidFill>
                <a:latin typeface="Gill Sans MT" panose="020B0502020104020203" pitchFamily="34" charset="0"/>
              </a:rPr>
              <a:t>STAGE IV:</a:t>
            </a:r>
          </a:p>
          <a:p>
            <a:pPr algn="ctr"/>
            <a:r>
              <a:rPr lang="en-IN" sz="4800" dirty="0">
                <a:latin typeface="Gill Sans MT" panose="020B0502020104020203" pitchFamily="34" charset="0"/>
              </a:rPr>
              <a:t>EXPLORATORY  DATA ANALYSIS</a:t>
            </a:r>
            <a:r>
              <a:rPr lang="en-US" sz="4800" dirty="0">
                <a:solidFill>
                  <a:schemeClr val="tx1">
                    <a:lumMod val="95000"/>
                    <a:lumOff val="5000"/>
                  </a:schemeClr>
                </a:solidFill>
                <a:latin typeface="Gill Sans MT" panose="020B0502020104020203" pitchFamily="34" charset="0"/>
              </a:rPr>
              <a:t> </a:t>
            </a:r>
          </a:p>
          <a:p>
            <a:pPr algn="ctr"/>
            <a:endParaRPr lang="en-US" sz="4800" dirty="0">
              <a:solidFill>
                <a:schemeClr val="tx1">
                  <a:lumMod val="95000"/>
                  <a:lumOff val="5000"/>
                </a:schemeClr>
              </a:solidFill>
              <a:latin typeface="Gill Sans MT" panose="020B0502020104020203" pitchFamily="34" charset="0"/>
            </a:endParaRPr>
          </a:p>
          <a:p>
            <a:pPr algn="ctr"/>
            <a:endParaRPr lang="en-US" sz="4800" dirty="0">
              <a:solidFill>
                <a:schemeClr val="tx1">
                  <a:lumMod val="95000"/>
                  <a:lumOff val="5000"/>
                </a:schemeClr>
              </a:solidFill>
              <a:latin typeface="Gill Sans MT" panose="020B0502020104020203" pitchFamily="34" charset="0"/>
            </a:endParaRPr>
          </a:p>
          <a:p>
            <a:endParaRPr lang="en-IN" dirty="0"/>
          </a:p>
        </p:txBody>
      </p:sp>
      <p:pic>
        <p:nvPicPr>
          <p:cNvPr id="16" name="Picture 15">
            <a:extLst>
              <a:ext uri="{FF2B5EF4-FFF2-40B4-BE49-F238E27FC236}">
                <a16:creationId xmlns:a16="http://schemas.microsoft.com/office/drawing/2014/main" id="{21979B70-A043-B385-3CDA-5F952EDEE1DE}"/>
              </a:ext>
            </a:extLst>
          </p:cNvPr>
          <p:cNvPicPr>
            <a:picLocks noChangeAspect="1"/>
          </p:cNvPicPr>
          <p:nvPr/>
        </p:nvPicPr>
        <p:blipFill>
          <a:blip r:embed="rId3"/>
          <a:stretch>
            <a:fillRect/>
          </a:stretch>
        </p:blipFill>
        <p:spPr>
          <a:xfrm>
            <a:off x="10624008" y="0"/>
            <a:ext cx="1491234" cy="1491234"/>
          </a:xfrm>
          <a:prstGeom prst="ellipse">
            <a:avLst/>
          </a:prstGeom>
          <a:ln>
            <a:noFill/>
          </a:ln>
          <a:effectLst>
            <a:softEdge rad="112500"/>
          </a:effectLst>
        </p:spPr>
      </p:pic>
    </p:spTree>
    <p:extLst>
      <p:ext uri="{BB962C8B-B14F-4D97-AF65-F5344CB8AC3E}">
        <p14:creationId xmlns:p14="http://schemas.microsoft.com/office/powerpoint/2010/main" val="155328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524A45E8-F28D-3276-F70E-23F18C36D3C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F31DDC4-961D-8D38-5E0A-53CEDC081BEB}"/>
              </a:ext>
            </a:extLst>
          </p:cNvPr>
          <p:cNvSpPr/>
          <p:nvPr/>
        </p:nvSpPr>
        <p:spPr>
          <a:xfrm>
            <a:off x="218198" y="521113"/>
            <a:ext cx="5689266" cy="5559176"/>
          </a:xfrm>
          <a:prstGeom prst="roundRect">
            <a:avLst>
              <a:gd name="adj" fmla="val 98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DFBD0FA6-D0B9-7CF3-22FF-28691C39C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56" y="736610"/>
            <a:ext cx="5230150" cy="5128181"/>
          </a:xfrm>
          <a:prstGeom prst="rect">
            <a:avLst/>
          </a:prstGeom>
        </p:spPr>
      </p:pic>
      <p:sp>
        <p:nvSpPr>
          <p:cNvPr id="6" name="Rectangle: Rounded Corners 5">
            <a:extLst>
              <a:ext uri="{FF2B5EF4-FFF2-40B4-BE49-F238E27FC236}">
                <a16:creationId xmlns:a16="http://schemas.microsoft.com/office/drawing/2014/main" id="{F5EDDFEA-C574-C52B-31FB-D57D8E5CE4F4}"/>
              </a:ext>
            </a:extLst>
          </p:cNvPr>
          <p:cNvSpPr/>
          <p:nvPr/>
        </p:nvSpPr>
        <p:spPr>
          <a:xfrm>
            <a:off x="6284538" y="521112"/>
            <a:ext cx="5689266" cy="5559176"/>
          </a:xfrm>
          <a:prstGeom prst="roundRect">
            <a:avLst>
              <a:gd name="adj" fmla="val 98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367CD78A-915E-9839-CF4F-72F54ECEF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080" y="777712"/>
            <a:ext cx="5349490" cy="5087079"/>
          </a:xfrm>
          <a:prstGeom prst="rect">
            <a:avLst/>
          </a:prstGeom>
        </p:spPr>
      </p:pic>
    </p:spTree>
    <p:extLst>
      <p:ext uri="{BB962C8B-B14F-4D97-AF65-F5344CB8AC3E}">
        <p14:creationId xmlns:p14="http://schemas.microsoft.com/office/powerpoint/2010/main" val="330192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26E6286D-9B49-A45D-3B9D-0C8BD9903EC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47273A-D422-91CC-5336-28ACC4E9261C}"/>
              </a:ext>
            </a:extLst>
          </p:cNvPr>
          <p:cNvSpPr/>
          <p:nvPr/>
        </p:nvSpPr>
        <p:spPr>
          <a:xfrm>
            <a:off x="1528524" y="828521"/>
            <a:ext cx="8322486" cy="5559176"/>
          </a:xfrm>
          <a:prstGeom prst="roundRect">
            <a:avLst>
              <a:gd name="adj" fmla="val 98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38DC43F1-D2C4-3450-082B-5510A0BB7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247" y="1116429"/>
            <a:ext cx="7891228" cy="5080414"/>
          </a:xfrm>
          <a:prstGeom prst="rect">
            <a:avLst/>
          </a:prstGeom>
        </p:spPr>
      </p:pic>
    </p:spTree>
    <p:extLst>
      <p:ext uri="{BB962C8B-B14F-4D97-AF65-F5344CB8AC3E}">
        <p14:creationId xmlns:p14="http://schemas.microsoft.com/office/powerpoint/2010/main" val="190810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13239E-4085-9C0E-08E9-F3B119C09486}"/>
              </a:ext>
            </a:extLst>
          </p:cNvPr>
          <p:cNvSpPr/>
          <p:nvPr/>
        </p:nvSpPr>
        <p:spPr>
          <a:xfrm>
            <a:off x="0" y="0"/>
            <a:ext cx="12192000" cy="6858000"/>
          </a:xfrm>
          <a:prstGeom prst="rect">
            <a:avLst/>
          </a:prstGeom>
          <a:gradFill flip="none" rotWithShape="1">
            <a:gsLst>
              <a:gs pos="20000">
                <a:schemeClr val="tx1">
                  <a:alpha val="0"/>
                </a:schemeClr>
              </a:gs>
              <a:gs pos="100000">
                <a:schemeClr val="tx1">
                  <a:alpha val="7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E9674E15-887D-1C09-1BF7-82D2FC128DF1}"/>
              </a:ext>
            </a:extLst>
          </p:cNvPr>
          <p:cNvGrpSpPr/>
          <p:nvPr/>
        </p:nvGrpSpPr>
        <p:grpSpPr>
          <a:xfrm>
            <a:off x="-4008120" y="-998220"/>
            <a:ext cx="8717280" cy="8854440"/>
            <a:chOff x="-4008120" y="-998220"/>
            <a:chExt cx="8717280" cy="8854440"/>
          </a:xfrm>
        </p:grpSpPr>
        <p:sp useBgFill="1">
          <p:nvSpPr>
            <p:cNvPr id="5" name="Flowchart: Summing Junction 4">
              <a:extLst>
                <a:ext uri="{FF2B5EF4-FFF2-40B4-BE49-F238E27FC236}">
                  <a16:creationId xmlns:a16="http://schemas.microsoft.com/office/drawing/2014/main" id="{93234393-5D7E-58A9-F7DF-08597F0CEBB2}"/>
                </a:ext>
              </a:extLst>
            </p:cNvPr>
            <p:cNvSpPr/>
            <p:nvPr/>
          </p:nvSpPr>
          <p:spPr>
            <a:xfrm>
              <a:off x="-4008120" y="-998220"/>
              <a:ext cx="8717280" cy="885444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84DBFB9-47EF-D340-1A78-0243183C08B2}"/>
                </a:ext>
              </a:extLst>
            </p:cNvPr>
            <p:cNvSpPr txBox="1"/>
            <p:nvPr/>
          </p:nvSpPr>
          <p:spPr>
            <a:xfrm>
              <a:off x="2057400" y="2727677"/>
              <a:ext cx="2301240" cy="1384995"/>
            </a:xfrm>
            <a:prstGeom prst="rect">
              <a:avLst/>
            </a:prstGeom>
            <a:noFill/>
          </p:spPr>
          <p:txBody>
            <a:bodyPr wrap="square" rtlCol="0">
              <a:spAutoFit/>
            </a:bodyPr>
            <a:lstStyle/>
            <a:p>
              <a:pPr algn="ctr"/>
              <a:r>
                <a:rPr lang="en-IN" altLang="en-US" sz="2800" b="1" dirty="0">
                  <a:solidFill>
                    <a:schemeClr val="bg1"/>
                  </a:solidFill>
                </a:rPr>
                <a:t>DATA-DRIVEN APPROACH </a:t>
              </a:r>
            </a:p>
            <a:p>
              <a:endParaRPr lang="en-IN" sz="2800" dirty="0"/>
            </a:p>
          </p:txBody>
        </p:sp>
        <p:sp>
          <p:nvSpPr>
            <p:cNvPr id="8" name="TextBox 7">
              <a:extLst>
                <a:ext uri="{FF2B5EF4-FFF2-40B4-BE49-F238E27FC236}">
                  <a16:creationId xmlns:a16="http://schemas.microsoft.com/office/drawing/2014/main" id="{641ADA03-02C3-5853-9923-B0F5F2ED560A}"/>
                </a:ext>
              </a:extLst>
            </p:cNvPr>
            <p:cNvSpPr txBox="1"/>
            <p:nvPr/>
          </p:nvSpPr>
          <p:spPr>
            <a:xfrm>
              <a:off x="-800100" y="5304279"/>
              <a:ext cx="3230880" cy="1815882"/>
            </a:xfrm>
            <a:prstGeom prst="rect">
              <a:avLst/>
            </a:prstGeom>
            <a:noFill/>
          </p:spPr>
          <p:txBody>
            <a:bodyPr wrap="square" rtlCol="0">
              <a:spAutoFit/>
            </a:bodyPr>
            <a:lstStyle/>
            <a:p>
              <a:pPr algn="ctr"/>
              <a:r>
                <a:rPr lang="en-IN" altLang="en-US" sz="2800" b="1" dirty="0">
                  <a:solidFill>
                    <a:schemeClr val="bg1"/>
                  </a:solidFill>
                </a:rPr>
                <a:t>HANDS-ON EXPERIENCE WITH INDUSTRY TOOLS</a:t>
              </a:r>
            </a:p>
            <a:p>
              <a:pPr algn="ctr"/>
              <a:endParaRPr lang="en-IN" sz="2800" b="1" dirty="0"/>
            </a:p>
          </p:txBody>
        </p:sp>
        <p:sp>
          <p:nvSpPr>
            <p:cNvPr id="11" name="TextBox 10">
              <a:extLst>
                <a:ext uri="{FF2B5EF4-FFF2-40B4-BE49-F238E27FC236}">
                  <a16:creationId xmlns:a16="http://schemas.microsoft.com/office/drawing/2014/main" id="{444C1B8D-FE33-CB2E-4C3F-6ED4F19B3AC5}"/>
                </a:ext>
              </a:extLst>
            </p:cNvPr>
            <p:cNvSpPr txBox="1"/>
            <p:nvPr/>
          </p:nvSpPr>
          <p:spPr>
            <a:xfrm>
              <a:off x="-3253740" y="2642680"/>
              <a:ext cx="2453640" cy="1384995"/>
            </a:xfrm>
            <a:prstGeom prst="rect">
              <a:avLst/>
            </a:prstGeom>
            <a:noFill/>
          </p:spPr>
          <p:txBody>
            <a:bodyPr wrap="square" rtlCol="0">
              <a:spAutoFit/>
            </a:bodyPr>
            <a:lstStyle/>
            <a:p>
              <a:pPr algn="ctr"/>
              <a:r>
                <a:rPr lang="en-IN" altLang="en-US" sz="2800" b="1" dirty="0">
                  <a:solidFill>
                    <a:schemeClr val="bg1"/>
                  </a:solidFill>
                </a:rPr>
                <a:t>DATA CLEANING AND EDA</a:t>
              </a:r>
            </a:p>
          </p:txBody>
        </p:sp>
        <p:sp>
          <p:nvSpPr>
            <p:cNvPr id="12" name="TextBox 11">
              <a:extLst>
                <a:ext uri="{FF2B5EF4-FFF2-40B4-BE49-F238E27FC236}">
                  <a16:creationId xmlns:a16="http://schemas.microsoft.com/office/drawing/2014/main" id="{82E6BF91-8024-AB5C-6695-8A7845C47DC1}"/>
                </a:ext>
              </a:extLst>
            </p:cNvPr>
            <p:cNvSpPr txBox="1"/>
            <p:nvPr/>
          </p:nvSpPr>
          <p:spPr>
            <a:xfrm>
              <a:off x="-914400" y="381000"/>
              <a:ext cx="2910840" cy="954107"/>
            </a:xfrm>
            <a:prstGeom prst="rect">
              <a:avLst/>
            </a:prstGeom>
            <a:noFill/>
          </p:spPr>
          <p:txBody>
            <a:bodyPr wrap="square" rtlCol="0">
              <a:spAutoFit/>
            </a:bodyPr>
            <a:lstStyle/>
            <a:p>
              <a:pPr algn="ctr"/>
              <a:r>
                <a:rPr lang="en-IN" altLang="en-US" sz="2800" b="1" dirty="0">
                  <a:solidFill>
                    <a:schemeClr val="bg1"/>
                  </a:solidFill>
                </a:rPr>
                <a:t>DESIGN AND VISUALIZATION</a:t>
              </a:r>
              <a:endParaRPr lang="en-IN" sz="2800" dirty="0"/>
            </a:p>
          </p:txBody>
        </p:sp>
      </p:grpSp>
      <p:sp useBgFill="1">
        <p:nvSpPr>
          <p:cNvPr id="13" name="Oval 12">
            <a:extLst>
              <a:ext uri="{FF2B5EF4-FFF2-40B4-BE49-F238E27FC236}">
                <a16:creationId xmlns:a16="http://schemas.microsoft.com/office/drawing/2014/main" id="{37E0A39D-739B-9229-146D-DBBC69CF382E}"/>
              </a:ext>
            </a:extLst>
          </p:cNvPr>
          <p:cNvSpPr/>
          <p:nvPr/>
        </p:nvSpPr>
        <p:spPr>
          <a:xfrm>
            <a:off x="-914400" y="2232340"/>
            <a:ext cx="2727960" cy="2433637"/>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242AB13-C070-94D1-031A-F51472715425}"/>
              </a:ext>
            </a:extLst>
          </p:cNvPr>
          <p:cNvSpPr txBox="1"/>
          <p:nvPr/>
        </p:nvSpPr>
        <p:spPr>
          <a:xfrm>
            <a:off x="4358640" y="380999"/>
            <a:ext cx="7589520" cy="584775"/>
          </a:xfrm>
          <a:prstGeom prst="rect">
            <a:avLst/>
          </a:prstGeom>
          <a:noFill/>
        </p:spPr>
        <p:txBody>
          <a:bodyPr wrap="square" rtlCol="0">
            <a:spAutoFit/>
          </a:bodyPr>
          <a:lstStyle/>
          <a:p>
            <a:r>
              <a:rPr lang="en-IN" sz="3200" b="1" dirty="0">
                <a:solidFill>
                  <a:schemeClr val="bg1"/>
                </a:solidFill>
              </a:rPr>
              <a:t>FOUR KEY LEARNINGS IN DATA ANALYTICS</a:t>
            </a:r>
          </a:p>
        </p:txBody>
      </p:sp>
      <p:sp>
        <p:nvSpPr>
          <p:cNvPr id="16" name="TextBox 15">
            <a:extLst>
              <a:ext uri="{FF2B5EF4-FFF2-40B4-BE49-F238E27FC236}">
                <a16:creationId xmlns:a16="http://schemas.microsoft.com/office/drawing/2014/main" id="{B4518735-ACFE-CAD7-6FD2-C0E2970421B3}"/>
              </a:ext>
            </a:extLst>
          </p:cNvPr>
          <p:cNvSpPr txBox="1"/>
          <p:nvPr/>
        </p:nvSpPr>
        <p:spPr>
          <a:xfrm>
            <a:off x="5463540" y="1770966"/>
            <a:ext cx="6156960" cy="3724096"/>
          </a:xfrm>
          <a:prstGeom prst="rect">
            <a:avLst/>
          </a:prstGeom>
          <a:noFill/>
        </p:spPr>
        <p:txBody>
          <a:bodyPr wrap="square" rtlCol="0">
            <a:spAutoFit/>
          </a:bodyPr>
          <a:lstStyle/>
          <a:p>
            <a:pPr algn="ctr"/>
            <a:r>
              <a:rPr lang="en-US" sz="3200" b="1" dirty="0">
                <a:solidFill>
                  <a:schemeClr val="bg1"/>
                </a:solidFill>
              </a:rPr>
              <a:t>DATA-DRIVEN APPROACH</a:t>
            </a:r>
          </a:p>
          <a:p>
            <a:pPr algn="ctr"/>
            <a:endParaRPr lang="en-US" sz="3200" b="1" dirty="0">
              <a:solidFill>
                <a:schemeClr val="bg1"/>
              </a:solidFill>
            </a:endParaRPr>
          </a:p>
          <a:p>
            <a:pPr algn="ctr"/>
            <a:r>
              <a:rPr lang="en-US" sz="2800" dirty="0">
                <a:solidFill>
                  <a:schemeClr val="bg1"/>
                </a:solidFill>
              </a:rPr>
              <a:t>How to approach business problems using data by clearly defining the problem, identifying what data is needed, and applying analytical methods to generate actionable insights.</a:t>
            </a:r>
          </a:p>
          <a:p>
            <a:pPr algn="ctr"/>
            <a:endParaRPr lang="en-IN" sz="3200" b="1" dirty="0">
              <a:solidFill>
                <a:schemeClr val="bg1"/>
              </a:solidFill>
            </a:endParaRPr>
          </a:p>
        </p:txBody>
      </p:sp>
    </p:spTree>
    <p:extLst>
      <p:ext uri="{BB962C8B-B14F-4D97-AF65-F5344CB8AC3E}">
        <p14:creationId xmlns:p14="http://schemas.microsoft.com/office/powerpoint/2010/main" val="3348914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par>
              <p:cTn id="2"/>
            </p:par>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022293B4-9333-4DCB-8919-D1EED62C1F68}"/>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77A778F-EF2A-F525-DADB-420DEB0B24B1}"/>
              </a:ext>
            </a:extLst>
          </p:cNvPr>
          <p:cNvSpPr/>
          <p:nvPr/>
        </p:nvSpPr>
        <p:spPr>
          <a:xfrm>
            <a:off x="1798320" y="1605614"/>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FB9D498D-ABDF-4B40-D150-2AE0078572F5}"/>
              </a:ext>
            </a:extLst>
          </p:cNvPr>
          <p:cNvSpPr/>
          <p:nvPr/>
        </p:nvSpPr>
        <p:spPr>
          <a:xfrm>
            <a:off x="1791770" y="1605613"/>
            <a:ext cx="8595360" cy="3060833"/>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6CF86F8-CC59-BFAB-5ED2-86A87718323A}"/>
              </a:ext>
            </a:extLst>
          </p:cNvPr>
          <p:cNvSpPr txBox="1"/>
          <p:nvPr/>
        </p:nvSpPr>
        <p:spPr>
          <a:xfrm>
            <a:off x="2007909" y="1998482"/>
            <a:ext cx="7786540" cy="2585323"/>
          </a:xfrm>
          <a:prstGeom prst="rect">
            <a:avLst/>
          </a:prstGeom>
          <a:noFill/>
        </p:spPr>
        <p:txBody>
          <a:bodyPr wrap="square" rtlCol="0">
            <a:spAutoFit/>
          </a:bodyPr>
          <a:lstStyle/>
          <a:p>
            <a:pPr algn="ctr"/>
            <a:r>
              <a:rPr lang="en-US" sz="4800" dirty="0">
                <a:solidFill>
                  <a:schemeClr val="tx1">
                    <a:lumMod val="95000"/>
                    <a:lumOff val="5000"/>
                  </a:schemeClr>
                </a:solidFill>
                <a:latin typeface="Gill Sans MT" panose="020B0502020104020203" pitchFamily="34" charset="0"/>
              </a:rPr>
              <a:t>STAGE V:</a:t>
            </a:r>
          </a:p>
          <a:p>
            <a:pPr algn="ctr"/>
            <a:r>
              <a:rPr lang="en-US" sz="4800" dirty="0">
                <a:solidFill>
                  <a:schemeClr val="tx1">
                    <a:lumMod val="95000"/>
                    <a:lumOff val="5000"/>
                  </a:schemeClr>
                </a:solidFill>
                <a:latin typeface="Gill Sans MT" panose="020B0502020104020203" pitchFamily="34" charset="0"/>
              </a:rPr>
              <a:t>ANALYZING IN SQL</a:t>
            </a:r>
          </a:p>
          <a:p>
            <a:pPr algn="ctr"/>
            <a:endParaRPr lang="en-US" sz="4800" dirty="0">
              <a:solidFill>
                <a:schemeClr val="tx1">
                  <a:lumMod val="95000"/>
                  <a:lumOff val="5000"/>
                </a:schemeClr>
              </a:solidFill>
              <a:latin typeface="Gill Sans MT" panose="020B0502020104020203" pitchFamily="34" charset="0"/>
            </a:endParaRPr>
          </a:p>
          <a:p>
            <a:endParaRPr lang="en-IN" dirty="0"/>
          </a:p>
        </p:txBody>
      </p:sp>
      <p:pic>
        <p:nvPicPr>
          <p:cNvPr id="16" name="Picture 15">
            <a:extLst>
              <a:ext uri="{FF2B5EF4-FFF2-40B4-BE49-F238E27FC236}">
                <a16:creationId xmlns:a16="http://schemas.microsoft.com/office/drawing/2014/main" id="{5E70AF53-7EEC-2B71-3EA7-54578E678169}"/>
              </a:ext>
            </a:extLst>
          </p:cNvPr>
          <p:cNvPicPr>
            <a:picLocks noChangeAspect="1"/>
          </p:cNvPicPr>
          <p:nvPr/>
        </p:nvPicPr>
        <p:blipFill>
          <a:blip r:embed="rId3"/>
          <a:stretch>
            <a:fillRect/>
          </a:stretch>
        </p:blipFill>
        <p:spPr>
          <a:xfrm>
            <a:off x="10624008" y="0"/>
            <a:ext cx="1491234" cy="1491234"/>
          </a:xfrm>
          <a:prstGeom prst="ellipse">
            <a:avLst/>
          </a:prstGeom>
          <a:ln>
            <a:noFill/>
          </a:ln>
          <a:effectLst>
            <a:softEdge rad="112500"/>
          </a:effectLst>
        </p:spPr>
      </p:pic>
    </p:spTree>
    <p:extLst>
      <p:ext uri="{BB962C8B-B14F-4D97-AF65-F5344CB8AC3E}">
        <p14:creationId xmlns:p14="http://schemas.microsoft.com/office/powerpoint/2010/main" val="235223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DE99250-E82C-760C-FE18-47C589C992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87168DD-0726-A1E4-D3FD-A8BEDC7044AA}"/>
              </a:ext>
            </a:extLst>
          </p:cNvPr>
          <p:cNvSpPr/>
          <p:nvPr/>
        </p:nvSpPr>
        <p:spPr>
          <a:xfrm>
            <a:off x="404718" y="197962"/>
            <a:ext cx="5448694" cy="3355944"/>
          </a:xfrm>
          <a:prstGeom prst="roundRect">
            <a:avLst>
              <a:gd name="adj" fmla="val 101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DF50DC09-144C-670A-B317-B9295BC0AB6B}"/>
              </a:ext>
            </a:extLst>
          </p:cNvPr>
          <p:cNvPicPr>
            <a:picLocks noChangeAspect="1"/>
          </p:cNvPicPr>
          <p:nvPr/>
        </p:nvPicPr>
        <p:blipFill>
          <a:blip r:embed="rId3"/>
          <a:stretch>
            <a:fillRect/>
          </a:stretch>
        </p:blipFill>
        <p:spPr>
          <a:xfrm>
            <a:off x="606381" y="415878"/>
            <a:ext cx="4967042" cy="1143160"/>
          </a:xfrm>
          <a:prstGeom prst="rect">
            <a:avLst/>
          </a:prstGeom>
        </p:spPr>
      </p:pic>
      <p:pic>
        <p:nvPicPr>
          <p:cNvPr id="6" name="Picture 5">
            <a:extLst>
              <a:ext uri="{FF2B5EF4-FFF2-40B4-BE49-F238E27FC236}">
                <a16:creationId xmlns:a16="http://schemas.microsoft.com/office/drawing/2014/main" id="{C77130F8-09AC-EC23-405D-E8103593A913}"/>
              </a:ext>
            </a:extLst>
          </p:cNvPr>
          <p:cNvPicPr>
            <a:picLocks noChangeAspect="1"/>
          </p:cNvPicPr>
          <p:nvPr/>
        </p:nvPicPr>
        <p:blipFill>
          <a:blip r:embed="rId4"/>
          <a:stretch>
            <a:fillRect/>
          </a:stretch>
        </p:blipFill>
        <p:spPr>
          <a:xfrm>
            <a:off x="606380" y="1559038"/>
            <a:ext cx="4967042" cy="1925425"/>
          </a:xfrm>
          <a:prstGeom prst="rect">
            <a:avLst/>
          </a:prstGeom>
        </p:spPr>
      </p:pic>
      <p:sp>
        <p:nvSpPr>
          <p:cNvPr id="8" name="Rectangle: Rounded Corners 7">
            <a:extLst>
              <a:ext uri="{FF2B5EF4-FFF2-40B4-BE49-F238E27FC236}">
                <a16:creationId xmlns:a16="http://schemas.microsoft.com/office/drawing/2014/main" id="{8A020378-9923-B76F-049D-1DBD712C3CCD}"/>
              </a:ext>
            </a:extLst>
          </p:cNvPr>
          <p:cNvSpPr/>
          <p:nvPr/>
        </p:nvSpPr>
        <p:spPr>
          <a:xfrm>
            <a:off x="6380680" y="197962"/>
            <a:ext cx="5406602" cy="3355944"/>
          </a:xfrm>
          <a:prstGeom prst="roundRect">
            <a:avLst>
              <a:gd name="adj" fmla="val 101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0" name="Picture 9">
            <a:extLst>
              <a:ext uri="{FF2B5EF4-FFF2-40B4-BE49-F238E27FC236}">
                <a16:creationId xmlns:a16="http://schemas.microsoft.com/office/drawing/2014/main" id="{908B3F96-F805-D332-A481-6BD6B12A1420}"/>
              </a:ext>
            </a:extLst>
          </p:cNvPr>
          <p:cNvPicPr>
            <a:picLocks noChangeAspect="1"/>
          </p:cNvPicPr>
          <p:nvPr/>
        </p:nvPicPr>
        <p:blipFill>
          <a:blip r:embed="rId5"/>
          <a:stretch>
            <a:fillRect/>
          </a:stretch>
        </p:blipFill>
        <p:spPr>
          <a:xfrm>
            <a:off x="6563843" y="373010"/>
            <a:ext cx="5040276" cy="1228896"/>
          </a:xfrm>
          <a:prstGeom prst="rect">
            <a:avLst/>
          </a:prstGeom>
        </p:spPr>
      </p:pic>
      <p:pic>
        <p:nvPicPr>
          <p:cNvPr id="18" name="Picture 17">
            <a:extLst>
              <a:ext uri="{FF2B5EF4-FFF2-40B4-BE49-F238E27FC236}">
                <a16:creationId xmlns:a16="http://schemas.microsoft.com/office/drawing/2014/main" id="{A3E55760-00C8-AC77-AE47-059C4CEAA5C6}"/>
              </a:ext>
            </a:extLst>
          </p:cNvPr>
          <p:cNvPicPr>
            <a:picLocks noChangeAspect="1"/>
          </p:cNvPicPr>
          <p:nvPr/>
        </p:nvPicPr>
        <p:blipFill>
          <a:blip r:embed="rId6"/>
          <a:stretch>
            <a:fillRect/>
          </a:stretch>
        </p:blipFill>
        <p:spPr>
          <a:xfrm>
            <a:off x="6563843" y="1652160"/>
            <a:ext cx="5021777" cy="1776840"/>
          </a:xfrm>
          <a:prstGeom prst="rect">
            <a:avLst/>
          </a:prstGeom>
        </p:spPr>
      </p:pic>
      <p:sp>
        <p:nvSpPr>
          <p:cNvPr id="19" name="Rectangle: Rounded Corners 18">
            <a:extLst>
              <a:ext uri="{FF2B5EF4-FFF2-40B4-BE49-F238E27FC236}">
                <a16:creationId xmlns:a16="http://schemas.microsoft.com/office/drawing/2014/main" id="{82AE49F5-8025-6953-E3D2-459B75F18811}"/>
              </a:ext>
            </a:extLst>
          </p:cNvPr>
          <p:cNvSpPr/>
          <p:nvPr/>
        </p:nvSpPr>
        <p:spPr>
          <a:xfrm>
            <a:off x="2524539" y="3771822"/>
            <a:ext cx="6728791" cy="2864000"/>
          </a:xfrm>
          <a:prstGeom prst="roundRect">
            <a:avLst>
              <a:gd name="adj" fmla="val 101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1" name="Picture 20">
            <a:extLst>
              <a:ext uri="{FF2B5EF4-FFF2-40B4-BE49-F238E27FC236}">
                <a16:creationId xmlns:a16="http://schemas.microsoft.com/office/drawing/2014/main" id="{1C4F56D7-7824-69F6-3FF2-EE80EC49864E}"/>
              </a:ext>
            </a:extLst>
          </p:cNvPr>
          <p:cNvPicPr>
            <a:picLocks noChangeAspect="1"/>
          </p:cNvPicPr>
          <p:nvPr/>
        </p:nvPicPr>
        <p:blipFill>
          <a:blip r:embed="rId7"/>
          <a:stretch>
            <a:fillRect/>
          </a:stretch>
        </p:blipFill>
        <p:spPr>
          <a:xfrm>
            <a:off x="2867082" y="3982508"/>
            <a:ext cx="6088075" cy="863032"/>
          </a:xfrm>
          <a:prstGeom prst="rect">
            <a:avLst/>
          </a:prstGeom>
        </p:spPr>
      </p:pic>
      <p:pic>
        <p:nvPicPr>
          <p:cNvPr id="23" name="Picture 22">
            <a:extLst>
              <a:ext uri="{FF2B5EF4-FFF2-40B4-BE49-F238E27FC236}">
                <a16:creationId xmlns:a16="http://schemas.microsoft.com/office/drawing/2014/main" id="{1CA73B8F-C59C-43C4-2DCB-28A9FF22CD4F}"/>
              </a:ext>
            </a:extLst>
          </p:cNvPr>
          <p:cNvPicPr>
            <a:picLocks noChangeAspect="1"/>
          </p:cNvPicPr>
          <p:nvPr/>
        </p:nvPicPr>
        <p:blipFill>
          <a:blip r:embed="rId8"/>
          <a:stretch>
            <a:fillRect/>
          </a:stretch>
        </p:blipFill>
        <p:spPr>
          <a:xfrm>
            <a:off x="2867081" y="4914982"/>
            <a:ext cx="6088075" cy="1619956"/>
          </a:xfrm>
          <a:prstGeom prst="rect">
            <a:avLst/>
          </a:prstGeom>
        </p:spPr>
      </p:pic>
    </p:spTree>
    <p:extLst>
      <p:ext uri="{BB962C8B-B14F-4D97-AF65-F5344CB8AC3E}">
        <p14:creationId xmlns:p14="http://schemas.microsoft.com/office/powerpoint/2010/main" val="1428359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00BD8E41-3455-28F6-87F2-AEA5C9D67D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FB4E3D8-7BC6-A133-C278-EB1495C046DB}"/>
              </a:ext>
            </a:extLst>
          </p:cNvPr>
          <p:cNvSpPr/>
          <p:nvPr/>
        </p:nvSpPr>
        <p:spPr>
          <a:xfrm>
            <a:off x="404718" y="755375"/>
            <a:ext cx="5448694" cy="5148468"/>
          </a:xfrm>
          <a:prstGeom prst="roundRect">
            <a:avLst>
              <a:gd name="adj" fmla="val 101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2123D95-89A0-7D49-ECA7-FDBD446C7A8F}"/>
              </a:ext>
            </a:extLst>
          </p:cNvPr>
          <p:cNvSpPr/>
          <p:nvPr/>
        </p:nvSpPr>
        <p:spPr>
          <a:xfrm>
            <a:off x="6357940" y="755374"/>
            <a:ext cx="5406602" cy="4890051"/>
          </a:xfrm>
          <a:prstGeom prst="roundRect">
            <a:avLst>
              <a:gd name="adj" fmla="val 824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5" name="Picture 4">
            <a:extLst>
              <a:ext uri="{FF2B5EF4-FFF2-40B4-BE49-F238E27FC236}">
                <a16:creationId xmlns:a16="http://schemas.microsoft.com/office/drawing/2014/main" id="{72DCF62A-A20C-93B0-92DD-A5EBC9C8ADA0}"/>
              </a:ext>
            </a:extLst>
          </p:cNvPr>
          <p:cNvPicPr>
            <a:picLocks noChangeAspect="1"/>
          </p:cNvPicPr>
          <p:nvPr/>
        </p:nvPicPr>
        <p:blipFill>
          <a:blip r:embed="rId3"/>
          <a:stretch>
            <a:fillRect/>
          </a:stretch>
        </p:blipFill>
        <p:spPr>
          <a:xfrm>
            <a:off x="620235" y="1040251"/>
            <a:ext cx="5064947" cy="1171739"/>
          </a:xfrm>
          <a:prstGeom prst="rect">
            <a:avLst/>
          </a:prstGeom>
        </p:spPr>
      </p:pic>
      <p:pic>
        <p:nvPicPr>
          <p:cNvPr id="9" name="Picture 8">
            <a:extLst>
              <a:ext uri="{FF2B5EF4-FFF2-40B4-BE49-F238E27FC236}">
                <a16:creationId xmlns:a16="http://schemas.microsoft.com/office/drawing/2014/main" id="{275AE2EC-1A8C-DE83-E49D-7C980A346E6B}"/>
              </a:ext>
            </a:extLst>
          </p:cNvPr>
          <p:cNvPicPr>
            <a:picLocks noChangeAspect="1"/>
          </p:cNvPicPr>
          <p:nvPr/>
        </p:nvPicPr>
        <p:blipFill>
          <a:blip r:embed="rId4"/>
          <a:stretch>
            <a:fillRect/>
          </a:stretch>
        </p:blipFill>
        <p:spPr>
          <a:xfrm>
            <a:off x="699748" y="2346169"/>
            <a:ext cx="4985434" cy="2643274"/>
          </a:xfrm>
          <a:prstGeom prst="rect">
            <a:avLst/>
          </a:prstGeom>
        </p:spPr>
      </p:pic>
      <p:pic>
        <p:nvPicPr>
          <p:cNvPr id="12" name="Picture 11">
            <a:extLst>
              <a:ext uri="{FF2B5EF4-FFF2-40B4-BE49-F238E27FC236}">
                <a16:creationId xmlns:a16="http://schemas.microsoft.com/office/drawing/2014/main" id="{859CD778-2145-5E11-BEA1-B12E3FBA3E90}"/>
              </a:ext>
            </a:extLst>
          </p:cNvPr>
          <p:cNvPicPr>
            <a:picLocks noChangeAspect="1"/>
          </p:cNvPicPr>
          <p:nvPr/>
        </p:nvPicPr>
        <p:blipFill>
          <a:blip r:embed="rId5"/>
          <a:stretch>
            <a:fillRect/>
          </a:stretch>
        </p:blipFill>
        <p:spPr>
          <a:xfrm>
            <a:off x="6555816" y="867859"/>
            <a:ext cx="5010849" cy="2210108"/>
          </a:xfrm>
          <a:prstGeom prst="rect">
            <a:avLst/>
          </a:prstGeom>
        </p:spPr>
      </p:pic>
      <p:pic>
        <p:nvPicPr>
          <p:cNvPr id="14" name="Picture 13">
            <a:extLst>
              <a:ext uri="{FF2B5EF4-FFF2-40B4-BE49-F238E27FC236}">
                <a16:creationId xmlns:a16="http://schemas.microsoft.com/office/drawing/2014/main" id="{36819354-8185-58F5-ABF9-3AFE5A7C52FB}"/>
              </a:ext>
            </a:extLst>
          </p:cNvPr>
          <p:cNvPicPr>
            <a:picLocks noChangeAspect="1"/>
          </p:cNvPicPr>
          <p:nvPr/>
        </p:nvPicPr>
        <p:blipFill>
          <a:blip r:embed="rId6"/>
          <a:stretch>
            <a:fillRect/>
          </a:stretch>
        </p:blipFill>
        <p:spPr>
          <a:xfrm>
            <a:off x="6604615" y="3167418"/>
            <a:ext cx="4913250" cy="2210107"/>
          </a:xfrm>
          <a:prstGeom prst="rect">
            <a:avLst/>
          </a:prstGeom>
        </p:spPr>
      </p:pic>
    </p:spTree>
    <p:extLst>
      <p:ext uri="{BB962C8B-B14F-4D97-AF65-F5344CB8AC3E}">
        <p14:creationId xmlns:p14="http://schemas.microsoft.com/office/powerpoint/2010/main" val="2160323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2F54F99C-81F8-CCB2-2940-524664866DB5}"/>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03D5AF0-9C57-8D93-C33A-FF93383DEBD7}"/>
              </a:ext>
            </a:extLst>
          </p:cNvPr>
          <p:cNvSpPr/>
          <p:nvPr/>
        </p:nvSpPr>
        <p:spPr>
          <a:xfrm>
            <a:off x="1798320" y="1605614"/>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BB5F5C2-9FAA-DE35-ADBC-CD64996800C3}"/>
              </a:ext>
            </a:extLst>
          </p:cNvPr>
          <p:cNvSpPr/>
          <p:nvPr/>
        </p:nvSpPr>
        <p:spPr>
          <a:xfrm>
            <a:off x="1791770" y="1605613"/>
            <a:ext cx="8595360" cy="3060833"/>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483FB4A-0111-74C2-B636-F05797610D13}"/>
              </a:ext>
            </a:extLst>
          </p:cNvPr>
          <p:cNvSpPr txBox="1"/>
          <p:nvPr/>
        </p:nvSpPr>
        <p:spPr>
          <a:xfrm>
            <a:off x="2007909" y="1998482"/>
            <a:ext cx="7786540" cy="1846659"/>
          </a:xfrm>
          <a:prstGeom prst="rect">
            <a:avLst/>
          </a:prstGeom>
          <a:noFill/>
        </p:spPr>
        <p:txBody>
          <a:bodyPr wrap="square" rtlCol="0">
            <a:spAutoFit/>
          </a:bodyPr>
          <a:lstStyle/>
          <a:p>
            <a:pPr algn="ctr"/>
            <a:r>
              <a:rPr lang="en-US" sz="4800" dirty="0">
                <a:solidFill>
                  <a:schemeClr val="tx1">
                    <a:lumMod val="95000"/>
                    <a:lumOff val="5000"/>
                  </a:schemeClr>
                </a:solidFill>
                <a:latin typeface="Gill Sans MT" panose="020B0502020104020203" pitchFamily="34" charset="0"/>
              </a:rPr>
              <a:t>STAGE VI:</a:t>
            </a:r>
          </a:p>
          <a:p>
            <a:pPr algn="ctr"/>
            <a:r>
              <a:rPr lang="en-US" sz="4800" dirty="0">
                <a:solidFill>
                  <a:schemeClr val="tx1">
                    <a:lumMod val="95000"/>
                    <a:lumOff val="5000"/>
                  </a:schemeClr>
                </a:solidFill>
                <a:latin typeface="Gill Sans MT" panose="020B0502020104020203" pitchFamily="34" charset="0"/>
              </a:rPr>
              <a:t>EXCEL DASHBOARD</a:t>
            </a:r>
          </a:p>
          <a:p>
            <a:endParaRPr lang="en-IN" dirty="0"/>
          </a:p>
        </p:txBody>
      </p:sp>
      <p:pic>
        <p:nvPicPr>
          <p:cNvPr id="16" name="Picture 15">
            <a:extLst>
              <a:ext uri="{FF2B5EF4-FFF2-40B4-BE49-F238E27FC236}">
                <a16:creationId xmlns:a16="http://schemas.microsoft.com/office/drawing/2014/main" id="{DD51AAC4-90FE-6643-FC2E-4C1DD0546A82}"/>
              </a:ext>
            </a:extLst>
          </p:cNvPr>
          <p:cNvPicPr>
            <a:picLocks noChangeAspect="1"/>
          </p:cNvPicPr>
          <p:nvPr/>
        </p:nvPicPr>
        <p:blipFill>
          <a:blip r:embed="rId3"/>
          <a:stretch>
            <a:fillRect/>
          </a:stretch>
        </p:blipFill>
        <p:spPr>
          <a:xfrm>
            <a:off x="10624008" y="0"/>
            <a:ext cx="1491234" cy="1491234"/>
          </a:xfrm>
          <a:prstGeom prst="ellipse">
            <a:avLst/>
          </a:prstGeom>
          <a:ln>
            <a:noFill/>
          </a:ln>
          <a:effectLst>
            <a:softEdge rad="112500"/>
          </a:effectLst>
        </p:spPr>
      </p:pic>
    </p:spTree>
    <p:extLst>
      <p:ext uri="{BB962C8B-B14F-4D97-AF65-F5344CB8AC3E}">
        <p14:creationId xmlns:p14="http://schemas.microsoft.com/office/powerpoint/2010/main" val="366301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BEC91BB4-DFA3-690E-F1B1-9499EEA9683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A1D1FC7-4BC8-D557-C8A3-8298199E5E2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00284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773642CB-F3D4-B5AA-3FE4-12484938942A}"/>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38B27A2-C3DE-7307-730B-F72467E91F81}"/>
              </a:ext>
            </a:extLst>
          </p:cNvPr>
          <p:cNvSpPr/>
          <p:nvPr/>
        </p:nvSpPr>
        <p:spPr>
          <a:xfrm>
            <a:off x="1798320" y="1605614"/>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D07FFC7-03BE-FC67-306F-386650CEE94D}"/>
              </a:ext>
            </a:extLst>
          </p:cNvPr>
          <p:cNvSpPr/>
          <p:nvPr/>
        </p:nvSpPr>
        <p:spPr>
          <a:xfrm>
            <a:off x="1791770" y="1605613"/>
            <a:ext cx="8595360" cy="3060833"/>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968C84A-C211-D3F5-83AB-B73211DF13DD}"/>
              </a:ext>
            </a:extLst>
          </p:cNvPr>
          <p:cNvSpPr txBox="1"/>
          <p:nvPr/>
        </p:nvSpPr>
        <p:spPr>
          <a:xfrm>
            <a:off x="2007909" y="1998482"/>
            <a:ext cx="7786540" cy="1846659"/>
          </a:xfrm>
          <a:prstGeom prst="rect">
            <a:avLst/>
          </a:prstGeom>
          <a:noFill/>
        </p:spPr>
        <p:txBody>
          <a:bodyPr wrap="square" rtlCol="0">
            <a:spAutoFit/>
          </a:bodyPr>
          <a:lstStyle/>
          <a:p>
            <a:pPr algn="ctr"/>
            <a:r>
              <a:rPr lang="en-US" sz="4800" dirty="0">
                <a:solidFill>
                  <a:schemeClr val="tx1">
                    <a:lumMod val="95000"/>
                    <a:lumOff val="5000"/>
                  </a:schemeClr>
                </a:solidFill>
                <a:latin typeface="Gill Sans MT" panose="020B0502020104020203" pitchFamily="34" charset="0"/>
              </a:rPr>
              <a:t>STAGE VII:</a:t>
            </a:r>
          </a:p>
          <a:p>
            <a:pPr algn="ctr"/>
            <a:r>
              <a:rPr lang="en-US" sz="4800" dirty="0">
                <a:solidFill>
                  <a:schemeClr val="tx1">
                    <a:lumMod val="95000"/>
                    <a:lumOff val="5000"/>
                  </a:schemeClr>
                </a:solidFill>
                <a:latin typeface="Gill Sans MT" panose="020B0502020104020203" pitchFamily="34" charset="0"/>
              </a:rPr>
              <a:t>POWER BI DASHBOARD</a:t>
            </a:r>
          </a:p>
          <a:p>
            <a:endParaRPr lang="en-IN" dirty="0"/>
          </a:p>
        </p:txBody>
      </p:sp>
      <p:pic>
        <p:nvPicPr>
          <p:cNvPr id="16" name="Picture 15">
            <a:extLst>
              <a:ext uri="{FF2B5EF4-FFF2-40B4-BE49-F238E27FC236}">
                <a16:creationId xmlns:a16="http://schemas.microsoft.com/office/drawing/2014/main" id="{5AE5D8FA-1361-483F-9BE4-5EC7B9AC4388}"/>
              </a:ext>
            </a:extLst>
          </p:cNvPr>
          <p:cNvPicPr>
            <a:picLocks noChangeAspect="1"/>
          </p:cNvPicPr>
          <p:nvPr/>
        </p:nvPicPr>
        <p:blipFill>
          <a:blip r:embed="rId3"/>
          <a:stretch>
            <a:fillRect/>
          </a:stretch>
        </p:blipFill>
        <p:spPr>
          <a:xfrm>
            <a:off x="10624008" y="0"/>
            <a:ext cx="1491234" cy="1491234"/>
          </a:xfrm>
          <a:prstGeom prst="ellipse">
            <a:avLst/>
          </a:prstGeom>
          <a:ln>
            <a:noFill/>
          </a:ln>
          <a:effectLst>
            <a:softEdge rad="112500"/>
          </a:effectLst>
        </p:spPr>
      </p:pic>
    </p:spTree>
    <p:extLst>
      <p:ext uri="{BB962C8B-B14F-4D97-AF65-F5344CB8AC3E}">
        <p14:creationId xmlns:p14="http://schemas.microsoft.com/office/powerpoint/2010/main" val="1082453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272568-B9D6-D563-2A9E-5950CA761C26}"/>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78901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D9DCCA98-F750-030D-9D92-5A66EB820705}"/>
            </a:ext>
          </a:extLst>
        </p:cNvPr>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93B8B8EF-7B48-1D2E-AC9B-4D7F3680C22B}"/>
              </a:ext>
            </a:extLst>
          </p:cNvPr>
          <p:cNvSpPr/>
          <p:nvPr/>
        </p:nvSpPr>
        <p:spPr>
          <a:xfrm>
            <a:off x="2616718" y="462614"/>
            <a:ext cx="6159534" cy="1584848"/>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86CBEE-1DE5-43AA-DF96-D9A087FEDDF7}"/>
              </a:ext>
            </a:extLst>
          </p:cNvPr>
          <p:cNvSpPr txBox="1"/>
          <p:nvPr/>
        </p:nvSpPr>
        <p:spPr>
          <a:xfrm>
            <a:off x="2800350" y="516374"/>
            <a:ext cx="6097656" cy="1477328"/>
          </a:xfrm>
          <a:prstGeom prst="rect">
            <a:avLst/>
          </a:prstGeom>
          <a:noFill/>
        </p:spPr>
        <p:txBody>
          <a:bodyPr wrap="square">
            <a:spAutoFit/>
          </a:bodyPr>
          <a:lstStyle/>
          <a:p>
            <a:r>
              <a:rPr lang="en-US" b="1" dirty="0"/>
              <a:t>EXPLORING GEN Z WORK TRENDS:</a:t>
            </a:r>
            <a:br>
              <a:rPr lang="en-US" dirty="0"/>
            </a:br>
            <a:r>
              <a:rPr lang="en-US" dirty="0" err="1"/>
              <a:t>Analysing</a:t>
            </a:r>
            <a:r>
              <a:rPr lang="en-US" dirty="0"/>
              <a:t> salary expectations, mission alignment preferences, undefined mission preferences and the impact of company missions on employee satisfaction and the impact on laid-off employees.</a:t>
            </a:r>
            <a:endParaRPr lang="en-IN" dirty="0"/>
          </a:p>
        </p:txBody>
      </p:sp>
      <p:sp>
        <p:nvSpPr>
          <p:cNvPr id="4" name="Rectangle: Rounded Corners 3">
            <a:extLst>
              <a:ext uri="{FF2B5EF4-FFF2-40B4-BE49-F238E27FC236}">
                <a16:creationId xmlns:a16="http://schemas.microsoft.com/office/drawing/2014/main" id="{53E537CA-07F3-5063-5F11-BF57F4592CD1}"/>
              </a:ext>
            </a:extLst>
          </p:cNvPr>
          <p:cNvSpPr/>
          <p:nvPr/>
        </p:nvSpPr>
        <p:spPr>
          <a:xfrm>
            <a:off x="2616718" y="2553145"/>
            <a:ext cx="6159534" cy="1584848"/>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12DB8D-EC73-07B7-3D33-1AF7E0D2062F}"/>
              </a:ext>
            </a:extLst>
          </p:cNvPr>
          <p:cNvSpPr txBox="1"/>
          <p:nvPr/>
        </p:nvSpPr>
        <p:spPr>
          <a:xfrm>
            <a:off x="2800350" y="2639992"/>
            <a:ext cx="6097656" cy="1200329"/>
          </a:xfrm>
          <a:prstGeom prst="rect">
            <a:avLst/>
          </a:prstGeom>
          <a:noFill/>
        </p:spPr>
        <p:txBody>
          <a:bodyPr wrap="square">
            <a:spAutoFit/>
          </a:bodyPr>
          <a:lstStyle/>
          <a:p>
            <a:r>
              <a:rPr lang="en-US" b="1" dirty="0"/>
              <a:t>EXPLORING GEN Z MANAGERIAL DYNAMICS:</a:t>
            </a:r>
            <a:br>
              <a:rPr lang="en-US" dirty="0"/>
            </a:br>
            <a:r>
              <a:rPr lang="en-US" dirty="0"/>
              <a:t>Unveiling preferences in tenure, managerial styles, employer qualities, and team sizes for an understanding of the evolving professional landscape due to Gen Z.</a:t>
            </a:r>
          </a:p>
        </p:txBody>
      </p:sp>
      <p:sp>
        <p:nvSpPr>
          <p:cNvPr id="7" name="Rectangle: Rounded Corners 6">
            <a:extLst>
              <a:ext uri="{FF2B5EF4-FFF2-40B4-BE49-F238E27FC236}">
                <a16:creationId xmlns:a16="http://schemas.microsoft.com/office/drawing/2014/main" id="{8706238A-31DC-3442-4DBD-5C9CC8A35E50}"/>
              </a:ext>
            </a:extLst>
          </p:cNvPr>
          <p:cNvSpPr/>
          <p:nvPr/>
        </p:nvSpPr>
        <p:spPr>
          <a:xfrm>
            <a:off x="2616718" y="4486611"/>
            <a:ext cx="6159534" cy="1584848"/>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LEARNING ASPIRATIONS</a:t>
            </a:r>
          </a:p>
          <a:p>
            <a:r>
              <a:rPr lang="en-US" b="1" dirty="0">
                <a:solidFill>
                  <a:schemeClr val="tx1"/>
                </a:solidFill>
              </a:rPr>
              <a:t>Gen Z Education &amp; Career Insights:</a:t>
            </a:r>
            <a:br>
              <a:rPr lang="en-US" dirty="0">
                <a:solidFill>
                  <a:schemeClr val="tx1"/>
                </a:solidFill>
              </a:rPr>
            </a:br>
            <a:r>
              <a:rPr lang="en-US" dirty="0">
                <a:solidFill>
                  <a:schemeClr val="tx1"/>
                </a:solidFill>
              </a:rPr>
              <a:t>Explore Gen Z's educational preferences, top career choices, influential factors shaping their career decisions and insights into their preferred work styles.</a:t>
            </a:r>
          </a:p>
        </p:txBody>
      </p:sp>
    </p:spTree>
    <p:extLst>
      <p:ext uri="{BB962C8B-B14F-4D97-AF65-F5344CB8AC3E}">
        <p14:creationId xmlns:p14="http://schemas.microsoft.com/office/powerpoint/2010/main" val="3696179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A1CD21-5601-377F-62ED-3B604C9C894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2039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254D6B5-B626-6841-CA83-30BF33251E39}"/>
              </a:ext>
            </a:extLst>
          </p:cNvPr>
          <p:cNvPicPr>
            <a:picLocks noChangeAspect="1"/>
          </p:cNvPicPr>
          <p:nvPr/>
        </p:nvPicPr>
        <p:blipFill>
          <a:blip r:embed="rId3"/>
          <a:stretch>
            <a:fillRect/>
          </a:stretch>
        </p:blipFill>
        <p:spPr>
          <a:xfrm>
            <a:off x="1532964" y="0"/>
            <a:ext cx="8722659" cy="6858000"/>
          </a:xfrm>
          <a:prstGeom prst="rect">
            <a:avLst/>
          </a:prstGeom>
        </p:spPr>
      </p:pic>
    </p:spTree>
    <p:extLst>
      <p:ext uri="{BB962C8B-B14F-4D97-AF65-F5344CB8AC3E}">
        <p14:creationId xmlns:p14="http://schemas.microsoft.com/office/powerpoint/2010/main" val="18283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B98B041C-9281-BC58-2300-BDE3916280C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4FE0D08-CD2C-6F05-D421-88AC70AACB98}"/>
              </a:ext>
            </a:extLst>
          </p:cNvPr>
          <p:cNvSpPr/>
          <p:nvPr/>
        </p:nvSpPr>
        <p:spPr>
          <a:xfrm>
            <a:off x="0" y="0"/>
            <a:ext cx="12192000" cy="6858000"/>
          </a:xfrm>
          <a:prstGeom prst="rect">
            <a:avLst/>
          </a:prstGeom>
          <a:gradFill flip="none" rotWithShape="1">
            <a:gsLst>
              <a:gs pos="20000">
                <a:schemeClr val="tx1">
                  <a:alpha val="0"/>
                </a:schemeClr>
              </a:gs>
              <a:gs pos="100000">
                <a:schemeClr val="tx1">
                  <a:alpha val="7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8CA8E630-5E8C-8455-F5BD-B2B7CD486E02}"/>
              </a:ext>
            </a:extLst>
          </p:cNvPr>
          <p:cNvGrpSpPr/>
          <p:nvPr/>
        </p:nvGrpSpPr>
        <p:grpSpPr>
          <a:xfrm rot="16200000">
            <a:off x="-4008120" y="-998220"/>
            <a:ext cx="8717280" cy="8854440"/>
            <a:chOff x="-4008120" y="-998220"/>
            <a:chExt cx="8717280" cy="8854440"/>
          </a:xfrm>
        </p:grpSpPr>
        <p:sp useBgFill="1">
          <p:nvSpPr>
            <p:cNvPr id="5" name="Flowchart: Summing Junction 4">
              <a:extLst>
                <a:ext uri="{FF2B5EF4-FFF2-40B4-BE49-F238E27FC236}">
                  <a16:creationId xmlns:a16="http://schemas.microsoft.com/office/drawing/2014/main" id="{CBA17046-CAC2-C4F0-5A71-E6B7AB6C7BC5}"/>
                </a:ext>
              </a:extLst>
            </p:cNvPr>
            <p:cNvSpPr/>
            <p:nvPr/>
          </p:nvSpPr>
          <p:spPr>
            <a:xfrm>
              <a:off x="-4008120" y="-998220"/>
              <a:ext cx="8717280" cy="885444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816A0DD-7E8F-D005-DC22-B64E6F247829}"/>
                </a:ext>
              </a:extLst>
            </p:cNvPr>
            <p:cNvSpPr txBox="1"/>
            <p:nvPr/>
          </p:nvSpPr>
          <p:spPr>
            <a:xfrm rot="5400000">
              <a:off x="2057402" y="2727677"/>
              <a:ext cx="2301240" cy="1384995"/>
            </a:xfrm>
            <a:prstGeom prst="rect">
              <a:avLst/>
            </a:prstGeom>
            <a:noFill/>
          </p:spPr>
          <p:txBody>
            <a:bodyPr wrap="square" rtlCol="0">
              <a:spAutoFit/>
            </a:bodyPr>
            <a:lstStyle/>
            <a:p>
              <a:pPr algn="ctr"/>
              <a:r>
                <a:rPr lang="en-IN" altLang="en-US" sz="2800" b="1" dirty="0">
                  <a:solidFill>
                    <a:schemeClr val="bg1"/>
                  </a:solidFill>
                </a:rPr>
                <a:t>DATA-DRIVEN APPROACH </a:t>
              </a:r>
            </a:p>
            <a:p>
              <a:endParaRPr lang="en-IN" sz="2800" dirty="0"/>
            </a:p>
          </p:txBody>
        </p:sp>
        <p:sp>
          <p:nvSpPr>
            <p:cNvPr id="8" name="TextBox 7">
              <a:extLst>
                <a:ext uri="{FF2B5EF4-FFF2-40B4-BE49-F238E27FC236}">
                  <a16:creationId xmlns:a16="http://schemas.microsoft.com/office/drawing/2014/main" id="{8F1CBAAE-13BB-B53E-0FA1-EA1E26393E6A}"/>
                </a:ext>
              </a:extLst>
            </p:cNvPr>
            <p:cNvSpPr txBox="1"/>
            <p:nvPr/>
          </p:nvSpPr>
          <p:spPr>
            <a:xfrm rot="5400000">
              <a:off x="-800100" y="5304279"/>
              <a:ext cx="3230880" cy="1815882"/>
            </a:xfrm>
            <a:prstGeom prst="rect">
              <a:avLst/>
            </a:prstGeom>
            <a:noFill/>
          </p:spPr>
          <p:txBody>
            <a:bodyPr wrap="square" rtlCol="0">
              <a:spAutoFit/>
            </a:bodyPr>
            <a:lstStyle/>
            <a:p>
              <a:pPr algn="ctr"/>
              <a:r>
                <a:rPr lang="en-IN" altLang="en-US" sz="2800" b="1" dirty="0">
                  <a:solidFill>
                    <a:schemeClr val="bg1"/>
                  </a:solidFill>
                </a:rPr>
                <a:t>HANDS-ON EXPERIENCE WITH INDUSTRY TOOLS</a:t>
              </a:r>
            </a:p>
            <a:p>
              <a:pPr algn="ctr"/>
              <a:endParaRPr lang="en-IN" sz="2800" b="1" dirty="0"/>
            </a:p>
          </p:txBody>
        </p:sp>
        <p:sp>
          <p:nvSpPr>
            <p:cNvPr id="11" name="TextBox 10">
              <a:extLst>
                <a:ext uri="{FF2B5EF4-FFF2-40B4-BE49-F238E27FC236}">
                  <a16:creationId xmlns:a16="http://schemas.microsoft.com/office/drawing/2014/main" id="{04756D7B-16F8-389D-21FE-B337CF1119F5}"/>
                </a:ext>
              </a:extLst>
            </p:cNvPr>
            <p:cNvSpPr txBox="1"/>
            <p:nvPr/>
          </p:nvSpPr>
          <p:spPr>
            <a:xfrm rot="5400000">
              <a:off x="-3253741" y="2642680"/>
              <a:ext cx="2453640" cy="1384995"/>
            </a:xfrm>
            <a:prstGeom prst="rect">
              <a:avLst/>
            </a:prstGeom>
            <a:noFill/>
          </p:spPr>
          <p:txBody>
            <a:bodyPr wrap="square" rtlCol="0">
              <a:spAutoFit/>
            </a:bodyPr>
            <a:lstStyle/>
            <a:p>
              <a:pPr algn="ctr"/>
              <a:r>
                <a:rPr lang="en-IN" altLang="en-US" sz="2800" b="1" dirty="0">
                  <a:solidFill>
                    <a:schemeClr val="bg1"/>
                  </a:solidFill>
                </a:rPr>
                <a:t>DATA CLEANING AND EDA</a:t>
              </a:r>
            </a:p>
          </p:txBody>
        </p:sp>
        <p:sp>
          <p:nvSpPr>
            <p:cNvPr id="12" name="TextBox 11">
              <a:extLst>
                <a:ext uri="{FF2B5EF4-FFF2-40B4-BE49-F238E27FC236}">
                  <a16:creationId xmlns:a16="http://schemas.microsoft.com/office/drawing/2014/main" id="{E0B7A2CE-78E6-6031-4EBC-FEE622CA0E47}"/>
                </a:ext>
              </a:extLst>
            </p:cNvPr>
            <p:cNvSpPr txBox="1"/>
            <p:nvPr/>
          </p:nvSpPr>
          <p:spPr>
            <a:xfrm rot="5400000">
              <a:off x="-914400" y="381000"/>
              <a:ext cx="2910840" cy="954107"/>
            </a:xfrm>
            <a:prstGeom prst="rect">
              <a:avLst/>
            </a:prstGeom>
            <a:noFill/>
          </p:spPr>
          <p:txBody>
            <a:bodyPr wrap="square" rtlCol="0">
              <a:spAutoFit/>
            </a:bodyPr>
            <a:lstStyle/>
            <a:p>
              <a:pPr algn="ctr"/>
              <a:r>
                <a:rPr lang="en-IN" altLang="en-US" sz="2800" b="1" dirty="0">
                  <a:solidFill>
                    <a:schemeClr val="bg1"/>
                  </a:solidFill>
                </a:rPr>
                <a:t>DESIGN AND VISUALIZATION</a:t>
              </a:r>
              <a:endParaRPr lang="en-IN" sz="2800" dirty="0"/>
            </a:p>
          </p:txBody>
        </p:sp>
      </p:grpSp>
      <p:sp useBgFill="1">
        <p:nvSpPr>
          <p:cNvPr id="13" name="Oval 12">
            <a:extLst>
              <a:ext uri="{FF2B5EF4-FFF2-40B4-BE49-F238E27FC236}">
                <a16:creationId xmlns:a16="http://schemas.microsoft.com/office/drawing/2014/main" id="{89C06B2A-A5A5-42EF-2AEF-C80C6C873828}"/>
              </a:ext>
            </a:extLst>
          </p:cNvPr>
          <p:cNvSpPr/>
          <p:nvPr/>
        </p:nvSpPr>
        <p:spPr>
          <a:xfrm rot="2672067">
            <a:off x="-914400" y="2232340"/>
            <a:ext cx="2727960" cy="2433637"/>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32EDB41-ADD1-B7F5-EF76-138757E6115F}"/>
              </a:ext>
            </a:extLst>
          </p:cNvPr>
          <p:cNvSpPr txBox="1"/>
          <p:nvPr/>
        </p:nvSpPr>
        <p:spPr>
          <a:xfrm>
            <a:off x="5372100" y="1346773"/>
            <a:ext cx="6156960" cy="4708981"/>
          </a:xfrm>
          <a:prstGeom prst="rect">
            <a:avLst/>
          </a:prstGeom>
          <a:noFill/>
        </p:spPr>
        <p:txBody>
          <a:bodyPr wrap="square" rtlCol="0">
            <a:spAutoFit/>
          </a:bodyPr>
          <a:lstStyle/>
          <a:p>
            <a:pPr algn="ctr"/>
            <a:r>
              <a:rPr lang="en-US" sz="3200" b="1" dirty="0">
                <a:solidFill>
                  <a:schemeClr val="bg1"/>
                </a:solidFill>
              </a:rPr>
              <a:t>HANDS-ON EXPERIENCE WITH INDUSTRY TOOLS</a:t>
            </a:r>
          </a:p>
          <a:p>
            <a:pPr algn="ctr"/>
            <a:endParaRPr lang="en-US" sz="3600" b="1" dirty="0">
              <a:solidFill>
                <a:schemeClr val="bg1"/>
              </a:solidFill>
            </a:endParaRPr>
          </a:p>
          <a:p>
            <a:pPr marL="457200" indent="-457200">
              <a:buFont typeface="Arial" panose="020B0604020202020204" pitchFamily="34" charset="0"/>
              <a:buChar char="•"/>
            </a:pPr>
            <a:r>
              <a:rPr lang="en-US" sz="2800" b="1" dirty="0">
                <a:solidFill>
                  <a:schemeClr val="bg1"/>
                </a:solidFill>
              </a:rPr>
              <a:t>SQL</a:t>
            </a:r>
            <a:r>
              <a:rPr lang="en-US" sz="2800" dirty="0">
                <a:solidFill>
                  <a:schemeClr val="bg1"/>
                </a:solidFill>
              </a:rPr>
              <a:t> for querying and analyzing databases</a:t>
            </a:r>
          </a:p>
          <a:p>
            <a:pPr marL="457200" indent="-457200">
              <a:buFont typeface="Arial" panose="020B0604020202020204" pitchFamily="34" charset="0"/>
              <a:buChar char="•"/>
            </a:pPr>
            <a:r>
              <a:rPr lang="en-US" sz="2800" b="1" dirty="0">
                <a:solidFill>
                  <a:schemeClr val="bg1"/>
                </a:solidFill>
              </a:rPr>
              <a:t>Excel</a:t>
            </a:r>
            <a:r>
              <a:rPr lang="en-US" sz="2800" dirty="0">
                <a:solidFill>
                  <a:schemeClr val="bg1"/>
                </a:solidFill>
              </a:rPr>
              <a:t> for executive summaries and reporting</a:t>
            </a:r>
          </a:p>
          <a:p>
            <a:pPr marL="457200" indent="-457200">
              <a:buFont typeface="Arial" panose="020B0604020202020204" pitchFamily="34" charset="0"/>
              <a:buChar char="•"/>
            </a:pPr>
            <a:r>
              <a:rPr lang="en-US" sz="2800" b="1" dirty="0">
                <a:solidFill>
                  <a:schemeClr val="bg1"/>
                </a:solidFill>
              </a:rPr>
              <a:t>Power BI</a:t>
            </a:r>
            <a:r>
              <a:rPr lang="en-US" sz="2800" dirty="0">
                <a:solidFill>
                  <a:schemeClr val="bg1"/>
                </a:solidFill>
              </a:rPr>
              <a:t> for building interactive dashboards</a:t>
            </a:r>
          </a:p>
          <a:p>
            <a:pPr algn="ctr"/>
            <a:endParaRPr lang="en-IN" sz="3200" b="1" dirty="0">
              <a:solidFill>
                <a:schemeClr val="bg1"/>
              </a:solidFill>
            </a:endParaRPr>
          </a:p>
        </p:txBody>
      </p:sp>
    </p:spTree>
    <p:extLst>
      <p:ext uri="{BB962C8B-B14F-4D97-AF65-F5344CB8AC3E}">
        <p14:creationId xmlns:p14="http://schemas.microsoft.com/office/powerpoint/2010/main" val="4196555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par>
              <p:cTn id="2"/>
            </p:par>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99A020-42AD-2321-5C9A-0FAECF7710D4}"/>
              </a:ext>
            </a:extLst>
          </p:cNvPr>
          <p:cNvPicPr>
            <a:picLocks noChangeAspect="1"/>
          </p:cNvPicPr>
          <p:nvPr/>
        </p:nvPicPr>
        <p:blipFill>
          <a:blip r:embed="rId3"/>
          <a:stretch>
            <a:fillRect/>
          </a:stretch>
        </p:blipFill>
        <p:spPr>
          <a:xfrm>
            <a:off x="1470212" y="0"/>
            <a:ext cx="9170894" cy="6858000"/>
          </a:xfrm>
          <a:prstGeom prst="rect">
            <a:avLst/>
          </a:prstGeom>
        </p:spPr>
      </p:pic>
    </p:spTree>
    <p:extLst>
      <p:ext uri="{BB962C8B-B14F-4D97-AF65-F5344CB8AC3E}">
        <p14:creationId xmlns:p14="http://schemas.microsoft.com/office/powerpoint/2010/main" val="2154955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8B7E8558-1B99-86F8-0834-7630C7A2816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3BF4704-AE86-5309-2395-92E6821A884D}"/>
              </a:ext>
            </a:extLst>
          </p:cNvPr>
          <p:cNvSpPr/>
          <p:nvPr/>
        </p:nvSpPr>
        <p:spPr>
          <a:xfrm>
            <a:off x="225287" y="824947"/>
            <a:ext cx="5748130" cy="5655365"/>
          </a:xfrm>
          <a:prstGeom prst="roundRect">
            <a:avLst>
              <a:gd name="adj" fmla="val 787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IBM operates globally across various technology domains, including software, hardware, cloud computing, artificial intelligence (AI), and consulting services.</a:t>
            </a:r>
            <a:endParaRPr lang="en-US" dirty="0"/>
          </a:p>
          <a:p>
            <a:r>
              <a:rPr lang="en-US" dirty="0"/>
              <a:t>Some of its major business segments include IBM Consulting, IBM Software (e.g., AI and Data, Automation), IBM Infrastructure (servers, storage), and IBM Cloud. IBM is also known for its development of advanced AI through Watson and its contributions to quantum computing.</a:t>
            </a:r>
          </a:p>
          <a:p>
            <a:r>
              <a:rPr lang="en-US" dirty="0"/>
              <a:t>The company is a pioneer in the tech industry and has played a key role in advancing enterprise technology for over a century. IBM serves industries such as healthcare, finance, retail, and manufacturing by offering tailored technology solutions to solve complex business challenges.</a:t>
            </a:r>
          </a:p>
          <a:p>
            <a:endParaRPr lang="en-US" dirty="0"/>
          </a:p>
          <a:p>
            <a:endParaRPr lang="en-US" dirty="0"/>
          </a:p>
        </p:txBody>
      </p:sp>
      <p:sp>
        <p:nvSpPr>
          <p:cNvPr id="4" name="Rectangle: Rounded Corners 3">
            <a:extLst>
              <a:ext uri="{FF2B5EF4-FFF2-40B4-BE49-F238E27FC236}">
                <a16:creationId xmlns:a16="http://schemas.microsoft.com/office/drawing/2014/main" id="{FBA0E9B8-1100-D4DA-9A76-3848BF27C596}"/>
              </a:ext>
            </a:extLst>
          </p:cNvPr>
          <p:cNvSpPr/>
          <p:nvPr/>
        </p:nvSpPr>
        <p:spPr>
          <a:xfrm>
            <a:off x="6218585" y="824947"/>
            <a:ext cx="5748130" cy="5655366"/>
          </a:xfrm>
          <a:prstGeom prst="roundRect">
            <a:avLst>
              <a:gd name="adj" fmla="val 787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Smarter business decisions</a:t>
            </a:r>
            <a:r>
              <a:rPr lang="en-US" dirty="0"/>
              <a:t>: IBM’s data analytics and AI tools help companies make informed decisions by analyzing large volumes of structured and unstructured data.</a:t>
            </a:r>
          </a:p>
          <a:p>
            <a:r>
              <a:rPr lang="en-US" b="1" dirty="0"/>
              <a:t>AI-powered automation</a:t>
            </a:r>
            <a:r>
              <a:rPr lang="en-US" dirty="0"/>
              <a:t>: With solutions like IBM Watson, IBM helps automate workflows in customer service, HR, and IT support, reducing costs and improving efficiency.</a:t>
            </a:r>
          </a:p>
          <a:p>
            <a:r>
              <a:rPr lang="en-US" b="1" dirty="0"/>
              <a:t>Personalized solutions</a:t>
            </a:r>
            <a:r>
              <a:rPr lang="en-US" dirty="0"/>
              <a:t>: IBM uses data to customize services for clients, recommending specific tools or strategies based on their business needs and industry trends.</a:t>
            </a:r>
          </a:p>
          <a:p>
            <a:r>
              <a:rPr lang="en-US" b="1" dirty="0"/>
              <a:t>Cybersecurity insights</a:t>
            </a:r>
            <a:r>
              <a:rPr lang="en-US" dirty="0"/>
              <a:t>: IBM leverages big data to detect threats and prevent cyberattacks using its advanced security intelligence platforms.</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84486253-A2B7-1185-8048-78E4EE2B2136}"/>
              </a:ext>
            </a:extLst>
          </p:cNvPr>
          <p:cNvSpPr/>
          <p:nvPr/>
        </p:nvSpPr>
        <p:spPr>
          <a:xfrm>
            <a:off x="2474843" y="178904"/>
            <a:ext cx="6858000" cy="4075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t>IBM(International Business Machines Corporation)</a:t>
            </a:r>
          </a:p>
        </p:txBody>
      </p:sp>
    </p:spTree>
    <p:extLst>
      <p:ext uri="{BB962C8B-B14F-4D97-AF65-F5344CB8AC3E}">
        <p14:creationId xmlns:p14="http://schemas.microsoft.com/office/powerpoint/2010/main" val="3090168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5948E2EF-CAA2-68BC-CDA1-F7B5A0A19F2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96905BA-A48F-3B2A-42B9-B24007054E5D}"/>
              </a:ext>
            </a:extLst>
          </p:cNvPr>
          <p:cNvSpPr/>
          <p:nvPr/>
        </p:nvSpPr>
        <p:spPr>
          <a:xfrm>
            <a:off x="1875934" y="141401"/>
            <a:ext cx="8201320" cy="4799904"/>
          </a:xfrm>
          <a:prstGeom prst="roundRect">
            <a:avLst>
              <a:gd name="adj" fmla="val 744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7" name="Chart 6">
            <a:extLst>
              <a:ext uri="{FF2B5EF4-FFF2-40B4-BE49-F238E27FC236}">
                <a16:creationId xmlns:a16="http://schemas.microsoft.com/office/drawing/2014/main" id="{82D70B16-B3CA-E24E-84A8-B5C1BA78A589}"/>
              </a:ext>
            </a:extLst>
          </p:cNvPr>
          <p:cNvGraphicFramePr>
            <a:graphicFrameLocks/>
          </p:cNvGraphicFramePr>
          <p:nvPr>
            <p:extLst>
              <p:ext uri="{D42A27DB-BD31-4B8C-83A1-F6EECF244321}">
                <p14:modId xmlns:p14="http://schemas.microsoft.com/office/powerpoint/2010/main" val="3330744879"/>
              </p:ext>
            </p:extLst>
          </p:nvPr>
        </p:nvGraphicFramePr>
        <p:xfrm>
          <a:off x="2450969" y="426977"/>
          <a:ext cx="7051250" cy="4228752"/>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tangle: Rounded Corners 19">
            <a:extLst>
              <a:ext uri="{FF2B5EF4-FFF2-40B4-BE49-F238E27FC236}">
                <a16:creationId xmlns:a16="http://schemas.microsoft.com/office/drawing/2014/main" id="{FBD60BB0-D6E9-885A-2918-BDE18BE2CC7A}"/>
              </a:ext>
            </a:extLst>
          </p:cNvPr>
          <p:cNvSpPr/>
          <p:nvPr/>
        </p:nvSpPr>
        <p:spPr>
          <a:xfrm>
            <a:off x="3073138" y="5486400"/>
            <a:ext cx="6070862" cy="94462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1" name="Group 20">
            <a:extLst>
              <a:ext uri="{FF2B5EF4-FFF2-40B4-BE49-F238E27FC236}">
                <a16:creationId xmlns:a16="http://schemas.microsoft.com/office/drawing/2014/main" id="{792E8279-E87A-0069-16AA-32F9BD286719}"/>
              </a:ext>
            </a:extLst>
          </p:cNvPr>
          <p:cNvGrpSpPr/>
          <p:nvPr/>
        </p:nvGrpSpPr>
        <p:grpSpPr>
          <a:xfrm>
            <a:off x="3780934" y="5624059"/>
            <a:ext cx="4630132" cy="669304"/>
            <a:chOff x="3168978" y="5517822"/>
            <a:chExt cx="4630132" cy="669304"/>
          </a:xfrm>
        </p:grpSpPr>
        <p:sp>
          <p:nvSpPr>
            <p:cNvPr id="22" name="Star: 5 Points 21">
              <a:extLst>
                <a:ext uri="{FF2B5EF4-FFF2-40B4-BE49-F238E27FC236}">
                  <a16:creationId xmlns:a16="http://schemas.microsoft.com/office/drawing/2014/main" id="{7A0A9A2B-2FBD-9D25-132B-400A8841332D}"/>
                </a:ext>
              </a:extLst>
            </p:cNvPr>
            <p:cNvSpPr/>
            <p:nvPr/>
          </p:nvSpPr>
          <p:spPr>
            <a:xfrm>
              <a:off x="3168978" y="5517822"/>
              <a:ext cx="820132" cy="669303"/>
            </a:xfrm>
            <a:prstGeom prst="star5">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Star: 5 Points 22">
              <a:extLst>
                <a:ext uri="{FF2B5EF4-FFF2-40B4-BE49-F238E27FC236}">
                  <a16:creationId xmlns:a16="http://schemas.microsoft.com/office/drawing/2014/main" id="{3A8FA70E-FCED-EDD7-89CA-1018FEE6A438}"/>
                </a:ext>
              </a:extLst>
            </p:cNvPr>
            <p:cNvSpPr/>
            <p:nvPr/>
          </p:nvSpPr>
          <p:spPr>
            <a:xfrm>
              <a:off x="6978978" y="5517822"/>
              <a:ext cx="820132" cy="669303"/>
            </a:xfrm>
            <a:prstGeom prst="star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Star: 5 Points 23">
              <a:extLst>
                <a:ext uri="{FF2B5EF4-FFF2-40B4-BE49-F238E27FC236}">
                  <a16:creationId xmlns:a16="http://schemas.microsoft.com/office/drawing/2014/main" id="{855DE39D-BC39-5A5C-657F-F184CEBACC2C}"/>
                </a:ext>
              </a:extLst>
            </p:cNvPr>
            <p:cNvSpPr/>
            <p:nvPr/>
          </p:nvSpPr>
          <p:spPr>
            <a:xfrm>
              <a:off x="4183930" y="5517822"/>
              <a:ext cx="820132" cy="669303"/>
            </a:xfrm>
            <a:prstGeom prst="star5">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Star: 5 Points 24">
              <a:extLst>
                <a:ext uri="{FF2B5EF4-FFF2-40B4-BE49-F238E27FC236}">
                  <a16:creationId xmlns:a16="http://schemas.microsoft.com/office/drawing/2014/main" id="{6D92EBB1-A212-6732-BF27-DD1324EE2EF4}"/>
                </a:ext>
              </a:extLst>
            </p:cNvPr>
            <p:cNvSpPr/>
            <p:nvPr/>
          </p:nvSpPr>
          <p:spPr>
            <a:xfrm>
              <a:off x="5156462" y="5517822"/>
              <a:ext cx="820132" cy="669303"/>
            </a:xfrm>
            <a:prstGeom prst="star5">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Star: 5 Points 25">
              <a:extLst>
                <a:ext uri="{FF2B5EF4-FFF2-40B4-BE49-F238E27FC236}">
                  <a16:creationId xmlns:a16="http://schemas.microsoft.com/office/drawing/2014/main" id="{36332B75-8820-0729-F57C-96EA55EE4D7C}"/>
                </a:ext>
              </a:extLst>
            </p:cNvPr>
            <p:cNvSpPr/>
            <p:nvPr/>
          </p:nvSpPr>
          <p:spPr>
            <a:xfrm>
              <a:off x="6067720" y="5517823"/>
              <a:ext cx="820132" cy="669303"/>
            </a:xfrm>
            <a:prstGeom prst="star5">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
        <p:nvSpPr>
          <p:cNvPr id="27" name="TextBox 26">
            <a:extLst>
              <a:ext uri="{FF2B5EF4-FFF2-40B4-BE49-F238E27FC236}">
                <a16:creationId xmlns:a16="http://schemas.microsoft.com/office/drawing/2014/main" id="{4D719DA2-0D41-4726-092B-3317356068B6}"/>
              </a:ext>
            </a:extLst>
          </p:cNvPr>
          <p:cNvSpPr txBox="1"/>
          <p:nvPr/>
        </p:nvSpPr>
        <p:spPr>
          <a:xfrm>
            <a:off x="3780934" y="5109328"/>
            <a:ext cx="4722043" cy="377070"/>
          </a:xfrm>
          <a:prstGeom prst="rect">
            <a:avLst/>
          </a:prstGeom>
          <a:noFill/>
        </p:spPr>
        <p:txBody>
          <a:bodyPr wrap="square" rtlCol="0">
            <a:spAutoFit/>
          </a:bodyPr>
          <a:lstStyle/>
          <a:p>
            <a:pPr algn="ctr"/>
            <a:r>
              <a:rPr lang="en-IN" b="1" dirty="0"/>
              <a:t>Average Rating</a:t>
            </a:r>
          </a:p>
        </p:txBody>
      </p:sp>
    </p:spTree>
    <p:extLst>
      <p:ext uri="{BB962C8B-B14F-4D97-AF65-F5344CB8AC3E}">
        <p14:creationId xmlns:p14="http://schemas.microsoft.com/office/powerpoint/2010/main" val="136967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FFD7B518-A539-BCB9-B25A-8D29A1339EAE}"/>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0EEEEA0-282D-E3EF-2409-38EEFC4DA7F6}"/>
              </a:ext>
            </a:extLst>
          </p:cNvPr>
          <p:cNvSpPr/>
          <p:nvPr/>
        </p:nvSpPr>
        <p:spPr>
          <a:xfrm>
            <a:off x="192738" y="284614"/>
            <a:ext cx="5988103" cy="3756702"/>
          </a:xfrm>
          <a:prstGeom prst="roundRect">
            <a:avLst>
              <a:gd name="adj" fmla="val 908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p:txBody>
      </p:sp>
      <p:pic>
        <p:nvPicPr>
          <p:cNvPr id="13" name="Picture 12">
            <a:extLst>
              <a:ext uri="{FF2B5EF4-FFF2-40B4-BE49-F238E27FC236}">
                <a16:creationId xmlns:a16="http://schemas.microsoft.com/office/drawing/2014/main" id="{949DEED5-C2C0-D394-EDEC-56C909124504}"/>
              </a:ext>
            </a:extLst>
          </p:cNvPr>
          <p:cNvPicPr>
            <a:picLocks noChangeAspect="1"/>
          </p:cNvPicPr>
          <p:nvPr/>
        </p:nvPicPr>
        <p:blipFill>
          <a:blip r:embed="rId4"/>
          <a:stretch>
            <a:fillRect/>
          </a:stretch>
        </p:blipFill>
        <p:spPr>
          <a:xfrm>
            <a:off x="347769" y="815862"/>
            <a:ext cx="5286318" cy="3018392"/>
          </a:xfrm>
          <a:prstGeom prst="rect">
            <a:avLst/>
          </a:prstGeom>
        </p:spPr>
      </p:pic>
      <p:sp>
        <p:nvSpPr>
          <p:cNvPr id="14" name="TextBox 13">
            <a:extLst>
              <a:ext uri="{FF2B5EF4-FFF2-40B4-BE49-F238E27FC236}">
                <a16:creationId xmlns:a16="http://schemas.microsoft.com/office/drawing/2014/main" id="{67B8971C-EEC8-FDAF-5D80-F6CF544BCDF9}"/>
              </a:ext>
            </a:extLst>
          </p:cNvPr>
          <p:cNvSpPr txBox="1"/>
          <p:nvPr/>
        </p:nvSpPr>
        <p:spPr>
          <a:xfrm>
            <a:off x="2149311" y="357052"/>
            <a:ext cx="2648932" cy="646331"/>
          </a:xfrm>
          <a:prstGeom prst="rect">
            <a:avLst/>
          </a:prstGeom>
          <a:noFill/>
        </p:spPr>
        <p:txBody>
          <a:bodyPr wrap="square" rtlCol="0">
            <a:spAutoFit/>
          </a:bodyPr>
          <a:lstStyle/>
          <a:p>
            <a:r>
              <a:rPr lang="en-IN" b="1" dirty="0"/>
              <a:t>GLASSDOOR</a:t>
            </a:r>
          </a:p>
          <a:p>
            <a:endParaRPr lang="en-IN" dirty="0"/>
          </a:p>
        </p:txBody>
      </p:sp>
      <p:sp>
        <p:nvSpPr>
          <p:cNvPr id="15" name="Rectangle: Rounded Corners 14">
            <a:extLst>
              <a:ext uri="{FF2B5EF4-FFF2-40B4-BE49-F238E27FC236}">
                <a16:creationId xmlns:a16="http://schemas.microsoft.com/office/drawing/2014/main" id="{D9A8240D-A139-A04A-5376-F82762876C7F}"/>
              </a:ext>
            </a:extLst>
          </p:cNvPr>
          <p:cNvSpPr/>
          <p:nvPr/>
        </p:nvSpPr>
        <p:spPr>
          <a:xfrm>
            <a:off x="6335871" y="284614"/>
            <a:ext cx="5508359" cy="3756702"/>
          </a:xfrm>
          <a:prstGeom prst="roundRect">
            <a:avLst>
              <a:gd name="adj" fmla="val 908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p:txBody>
      </p:sp>
      <p:pic>
        <p:nvPicPr>
          <p:cNvPr id="16" name="Picture 15">
            <a:extLst>
              <a:ext uri="{FF2B5EF4-FFF2-40B4-BE49-F238E27FC236}">
                <a16:creationId xmlns:a16="http://schemas.microsoft.com/office/drawing/2014/main" id="{C80FD1A6-0530-4132-14AC-5702C870317C}"/>
              </a:ext>
            </a:extLst>
          </p:cNvPr>
          <p:cNvPicPr>
            <a:picLocks noChangeAspect="1"/>
          </p:cNvPicPr>
          <p:nvPr/>
        </p:nvPicPr>
        <p:blipFill>
          <a:blip r:embed="rId5"/>
          <a:stretch>
            <a:fillRect/>
          </a:stretch>
        </p:blipFill>
        <p:spPr>
          <a:xfrm>
            <a:off x="6561098" y="1779095"/>
            <a:ext cx="5057903" cy="1649905"/>
          </a:xfrm>
          <a:prstGeom prst="rect">
            <a:avLst/>
          </a:prstGeom>
        </p:spPr>
      </p:pic>
      <p:sp>
        <p:nvSpPr>
          <p:cNvPr id="17" name="TextBox 16">
            <a:extLst>
              <a:ext uri="{FF2B5EF4-FFF2-40B4-BE49-F238E27FC236}">
                <a16:creationId xmlns:a16="http://schemas.microsoft.com/office/drawing/2014/main" id="{59F52D61-2EFB-03F5-145F-49E3AEE69303}"/>
              </a:ext>
            </a:extLst>
          </p:cNvPr>
          <p:cNvSpPr txBox="1"/>
          <p:nvPr/>
        </p:nvSpPr>
        <p:spPr>
          <a:xfrm>
            <a:off x="8227480" y="632879"/>
            <a:ext cx="2648932" cy="646331"/>
          </a:xfrm>
          <a:prstGeom prst="rect">
            <a:avLst/>
          </a:prstGeom>
          <a:noFill/>
        </p:spPr>
        <p:txBody>
          <a:bodyPr wrap="square" rtlCol="0">
            <a:spAutoFit/>
          </a:bodyPr>
          <a:lstStyle/>
          <a:p>
            <a:r>
              <a:rPr lang="en-IN" b="1" dirty="0"/>
              <a:t>CAREERBLISS</a:t>
            </a:r>
          </a:p>
          <a:p>
            <a:endParaRPr lang="en-IN" dirty="0"/>
          </a:p>
        </p:txBody>
      </p:sp>
      <p:sp>
        <p:nvSpPr>
          <p:cNvPr id="18" name="Rectangle: Rounded Corners 17">
            <a:extLst>
              <a:ext uri="{FF2B5EF4-FFF2-40B4-BE49-F238E27FC236}">
                <a16:creationId xmlns:a16="http://schemas.microsoft.com/office/drawing/2014/main" id="{C45A07B2-7B3E-0A9F-55AF-E5AF5D1D59E6}"/>
              </a:ext>
            </a:extLst>
          </p:cNvPr>
          <p:cNvSpPr/>
          <p:nvPr/>
        </p:nvSpPr>
        <p:spPr>
          <a:xfrm>
            <a:off x="3806918" y="4526942"/>
            <a:ext cx="5508359" cy="2246995"/>
          </a:xfrm>
          <a:prstGeom prst="roundRect">
            <a:avLst>
              <a:gd name="adj" fmla="val 908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p:txBody>
      </p:sp>
      <p:pic>
        <p:nvPicPr>
          <p:cNvPr id="19" name="Picture 18">
            <a:extLst>
              <a:ext uri="{FF2B5EF4-FFF2-40B4-BE49-F238E27FC236}">
                <a16:creationId xmlns:a16="http://schemas.microsoft.com/office/drawing/2014/main" id="{C0C43D83-D59D-E033-4490-5F5E17A914F7}"/>
              </a:ext>
            </a:extLst>
          </p:cNvPr>
          <p:cNvPicPr>
            <a:picLocks noChangeAspect="1"/>
          </p:cNvPicPr>
          <p:nvPr/>
        </p:nvPicPr>
        <p:blipFill>
          <a:blip r:embed="rId6"/>
          <a:stretch>
            <a:fillRect/>
          </a:stretch>
        </p:blipFill>
        <p:spPr>
          <a:xfrm>
            <a:off x="4189041" y="4626358"/>
            <a:ext cx="4744112" cy="2048161"/>
          </a:xfrm>
          <a:prstGeom prst="rect">
            <a:avLst/>
          </a:prstGeom>
        </p:spPr>
      </p:pic>
      <p:sp>
        <p:nvSpPr>
          <p:cNvPr id="28" name="TextBox 27">
            <a:extLst>
              <a:ext uri="{FF2B5EF4-FFF2-40B4-BE49-F238E27FC236}">
                <a16:creationId xmlns:a16="http://schemas.microsoft.com/office/drawing/2014/main" id="{DB075653-FE82-5785-9F5A-FC2519DC0FA7}"/>
              </a:ext>
            </a:extLst>
          </p:cNvPr>
          <p:cNvSpPr txBox="1"/>
          <p:nvPr/>
        </p:nvSpPr>
        <p:spPr>
          <a:xfrm>
            <a:off x="5052767" y="4185501"/>
            <a:ext cx="3252247" cy="369332"/>
          </a:xfrm>
          <a:prstGeom prst="rect">
            <a:avLst/>
          </a:prstGeom>
          <a:noFill/>
        </p:spPr>
        <p:txBody>
          <a:bodyPr wrap="square" rtlCol="0">
            <a:spAutoFit/>
          </a:bodyPr>
          <a:lstStyle/>
          <a:p>
            <a:pPr algn="ctr"/>
            <a:r>
              <a:rPr lang="en-IN" b="1" dirty="0"/>
              <a:t>AMBITIONBOX</a:t>
            </a:r>
          </a:p>
        </p:txBody>
      </p:sp>
    </p:spTree>
    <p:extLst>
      <p:ext uri="{BB962C8B-B14F-4D97-AF65-F5344CB8AC3E}">
        <p14:creationId xmlns:p14="http://schemas.microsoft.com/office/powerpoint/2010/main" val="1319465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02503774-7337-3272-57EE-35D40B0F11E3}"/>
            </a:ext>
          </a:extLst>
        </p:cNvPr>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3CA3E49C-1256-7959-0014-183C1EC85640}"/>
              </a:ext>
            </a:extLst>
          </p:cNvPr>
          <p:cNvSpPr/>
          <p:nvPr/>
        </p:nvSpPr>
        <p:spPr>
          <a:xfrm>
            <a:off x="1256138" y="223873"/>
            <a:ext cx="4149304" cy="3338247"/>
          </a:xfrm>
          <a:prstGeom prst="roundRect">
            <a:avLst>
              <a:gd name="adj" fmla="val 908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p:txBody>
      </p:sp>
      <p:pic>
        <p:nvPicPr>
          <p:cNvPr id="3" name="Picture 2">
            <a:extLst>
              <a:ext uri="{FF2B5EF4-FFF2-40B4-BE49-F238E27FC236}">
                <a16:creationId xmlns:a16="http://schemas.microsoft.com/office/drawing/2014/main" id="{30F3E132-D567-5E8A-84F6-4A2083D80D37}"/>
              </a:ext>
            </a:extLst>
          </p:cNvPr>
          <p:cNvPicPr>
            <a:picLocks noChangeAspect="1"/>
          </p:cNvPicPr>
          <p:nvPr/>
        </p:nvPicPr>
        <p:blipFill>
          <a:blip r:embed="rId4"/>
          <a:stretch>
            <a:fillRect/>
          </a:stretch>
        </p:blipFill>
        <p:spPr>
          <a:xfrm>
            <a:off x="1399573" y="405939"/>
            <a:ext cx="3783261" cy="1487057"/>
          </a:xfrm>
          <a:prstGeom prst="rect">
            <a:avLst/>
          </a:prstGeom>
        </p:spPr>
      </p:pic>
      <p:sp>
        <p:nvSpPr>
          <p:cNvPr id="4" name="Rectangle: Rounded Corners 3">
            <a:extLst>
              <a:ext uri="{FF2B5EF4-FFF2-40B4-BE49-F238E27FC236}">
                <a16:creationId xmlns:a16="http://schemas.microsoft.com/office/drawing/2014/main" id="{6790AEF0-D486-159E-FCE5-B15EE4845930}"/>
              </a:ext>
            </a:extLst>
          </p:cNvPr>
          <p:cNvSpPr/>
          <p:nvPr/>
        </p:nvSpPr>
        <p:spPr>
          <a:xfrm>
            <a:off x="6500490" y="175918"/>
            <a:ext cx="4149304" cy="5669070"/>
          </a:xfrm>
          <a:prstGeom prst="roundRect">
            <a:avLst>
              <a:gd name="adj" fmla="val 908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p:txBody>
      </p:sp>
      <p:pic>
        <p:nvPicPr>
          <p:cNvPr id="7" name="Picture 6">
            <a:extLst>
              <a:ext uri="{FF2B5EF4-FFF2-40B4-BE49-F238E27FC236}">
                <a16:creationId xmlns:a16="http://schemas.microsoft.com/office/drawing/2014/main" id="{FE027939-C398-E5F5-08FF-0A1AF4862798}"/>
              </a:ext>
            </a:extLst>
          </p:cNvPr>
          <p:cNvPicPr>
            <a:picLocks noChangeAspect="1"/>
          </p:cNvPicPr>
          <p:nvPr/>
        </p:nvPicPr>
        <p:blipFill>
          <a:blip r:embed="rId5"/>
          <a:stretch>
            <a:fillRect/>
          </a:stretch>
        </p:blipFill>
        <p:spPr>
          <a:xfrm>
            <a:off x="6793777" y="401723"/>
            <a:ext cx="3562730" cy="5217459"/>
          </a:xfrm>
          <a:prstGeom prst="rect">
            <a:avLst/>
          </a:prstGeom>
        </p:spPr>
      </p:pic>
      <p:pic>
        <p:nvPicPr>
          <p:cNvPr id="9" name="Picture 8">
            <a:extLst>
              <a:ext uri="{FF2B5EF4-FFF2-40B4-BE49-F238E27FC236}">
                <a16:creationId xmlns:a16="http://schemas.microsoft.com/office/drawing/2014/main" id="{65897EF6-CA8E-9B1D-C9B9-98E96B0A10E5}"/>
              </a:ext>
            </a:extLst>
          </p:cNvPr>
          <p:cNvPicPr>
            <a:picLocks noChangeAspect="1"/>
          </p:cNvPicPr>
          <p:nvPr/>
        </p:nvPicPr>
        <p:blipFill>
          <a:blip r:embed="rId6"/>
          <a:stretch>
            <a:fillRect/>
          </a:stretch>
        </p:blipFill>
        <p:spPr>
          <a:xfrm>
            <a:off x="1519167" y="1892996"/>
            <a:ext cx="3223120" cy="1667131"/>
          </a:xfrm>
          <a:prstGeom prst="rect">
            <a:avLst/>
          </a:prstGeom>
        </p:spPr>
      </p:pic>
      <p:sp>
        <p:nvSpPr>
          <p:cNvPr id="10" name="Rectangle: Rounded Corners 9">
            <a:extLst>
              <a:ext uri="{FF2B5EF4-FFF2-40B4-BE49-F238E27FC236}">
                <a16:creationId xmlns:a16="http://schemas.microsoft.com/office/drawing/2014/main" id="{434D9A6B-FD55-1759-41B4-70B364E1E5C7}"/>
              </a:ext>
            </a:extLst>
          </p:cNvPr>
          <p:cNvSpPr/>
          <p:nvPr/>
        </p:nvSpPr>
        <p:spPr>
          <a:xfrm>
            <a:off x="1256138" y="3791967"/>
            <a:ext cx="4355768" cy="2510433"/>
          </a:xfrm>
          <a:prstGeom prst="roundRect">
            <a:avLst>
              <a:gd name="adj" fmla="val 908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p:txBody>
      </p:sp>
      <p:pic>
        <p:nvPicPr>
          <p:cNvPr id="21" name="Picture 20">
            <a:extLst>
              <a:ext uri="{FF2B5EF4-FFF2-40B4-BE49-F238E27FC236}">
                <a16:creationId xmlns:a16="http://schemas.microsoft.com/office/drawing/2014/main" id="{3CA886EC-9ED1-3B53-F72C-567CBFBEC03A}"/>
              </a:ext>
            </a:extLst>
          </p:cNvPr>
          <p:cNvPicPr>
            <a:picLocks noChangeAspect="1"/>
          </p:cNvPicPr>
          <p:nvPr/>
        </p:nvPicPr>
        <p:blipFill>
          <a:blip r:embed="rId7"/>
          <a:stretch>
            <a:fillRect/>
          </a:stretch>
        </p:blipFill>
        <p:spPr>
          <a:xfrm>
            <a:off x="1427187" y="4068838"/>
            <a:ext cx="4057019" cy="1892691"/>
          </a:xfrm>
          <a:prstGeom prst="rect">
            <a:avLst/>
          </a:prstGeom>
        </p:spPr>
      </p:pic>
    </p:spTree>
    <p:extLst>
      <p:ext uri="{BB962C8B-B14F-4D97-AF65-F5344CB8AC3E}">
        <p14:creationId xmlns:p14="http://schemas.microsoft.com/office/powerpoint/2010/main" val="1887134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F14C08D7-2E95-36A4-D231-FA8A196CD74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A809CB0E-C777-009E-252B-323D2A702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2357" y="100051"/>
            <a:ext cx="8897592" cy="3448531"/>
          </a:xfrm>
          <a:prstGeom prst="rect">
            <a:avLst/>
          </a:prstGeom>
        </p:spPr>
      </p:pic>
      <p:sp>
        <p:nvSpPr>
          <p:cNvPr id="11" name="Rectangle: Rounded Corners 10">
            <a:extLst>
              <a:ext uri="{FF2B5EF4-FFF2-40B4-BE49-F238E27FC236}">
                <a16:creationId xmlns:a16="http://schemas.microsoft.com/office/drawing/2014/main" id="{13209393-FF94-F564-641D-08F35796D8BB}"/>
              </a:ext>
            </a:extLst>
          </p:cNvPr>
          <p:cNvSpPr/>
          <p:nvPr/>
        </p:nvSpPr>
        <p:spPr>
          <a:xfrm>
            <a:off x="995083" y="3971365"/>
            <a:ext cx="3711388" cy="21515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PROBLEM</a:t>
            </a:r>
          </a:p>
          <a:p>
            <a:endParaRPr lang="en-US" b="1" dirty="0"/>
          </a:p>
          <a:p>
            <a:r>
              <a:rPr lang="en-US" dirty="0"/>
              <a:t>Poor manager support and unclear work expectations lower Gen Z motivation</a:t>
            </a:r>
          </a:p>
          <a:p>
            <a:endParaRPr lang="en-US" dirty="0"/>
          </a:p>
        </p:txBody>
      </p:sp>
      <p:sp>
        <p:nvSpPr>
          <p:cNvPr id="12" name="Rectangle: Rounded Corners 11">
            <a:extLst>
              <a:ext uri="{FF2B5EF4-FFF2-40B4-BE49-F238E27FC236}">
                <a16:creationId xmlns:a16="http://schemas.microsoft.com/office/drawing/2014/main" id="{324CDAA5-013C-93BD-A15F-060BDA260CD6}"/>
              </a:ext>
            </a:extLst>
          </p:cNvPr>
          <p:cNvSpPr/>
          <p:nvPr/>
        </p:nvSpPr>
        <p:spPr>
          <a:xfrm>
            <a:off x="6015317" y="3971364"/>
            <a:ext cx="4410635" cy="252804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RECOMMENDATIONS</a:t>
            </a:r>
          </a:p>
          <a:p>
            <a:endParaRPr lang="en-US" dirty="0"/>
          </a:p>
          <a:p>
            <a:pPr>
              <a:lnSpc>
                <a:spcPct val="150000"/>
              </a:lnSpc>
            </a:pPr>
            <a:r>
              <a:rPr lang="en-US" dirty="0"/>
              <a:t>Strengthen manager leadership skills</a:t>
            </a:r>
          </a:p>
          <a:p>
            <a:pPr>
              <a:lnSpc>
                <a:spcPct val="150000"/>
              </a:lnSpc>
            </a:pPr>
            <a:r>
              <a:rPr lang="en-US" dirty="0"/>
              <a:t>Give clear goals and purpose</a:t>
            </a:r>
          </a:p>
          <a:p>
            <a:pPr>
              <a:lnSpc>
                <a:spcPct val="150000"/>
              </a:lnSpc>
            </a:pPr>
            <a:r>
              <a:rPr lang="en-US" dirty="0"/>
              <a:t>Set consistent work policies</a:t>
            </a:r>
          </a:p>
          <a:p>
            <a:pPr>
              <a:lnSpc>
                <a:spcPct val="150000"/>
              </a:lnSpc>
            </a:pPr>
            <a:r>
              <a:rPr lang="en-US" dirty="0"/>
              <a:t>Offer fair pay and appreciation</a:t>
            </a:r>
          </a:p>
        </p:txBody>
      </p:sp>
    </p:spTree>
    <p:extLst>
      <p:ext uri="{BB962C8B-B14F-4D97-AF65-F5344CB8AC3E}">
        <p14:creationId xmlns:p14="http://schemas.microsoft.com/office/powerpoint/2010/main" val="2321870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8C8C62D2-D758-5134-FFA1-19DB0EFF6214}"/>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00B3097-5F9F-D0C0-3B0B-CF1D6B8EE6F8}"/>
              </a:ext>
            </a:extLst>
          </p:cNvPr>
          <p:cNvSpPr/>
          <p:nvPr/>
        </p:nvSpPr>
        <p:spPr>
          <a:xfrm>
            <a:off x="995083" y="3971365"/>
            <a:ext cx="3711388" cy="21515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PROBLEM</a:t>
            </a:r>
          </a:p>
          <a:p>
            <a:endParaRPr lang="en-US" dirty="0"/>
          </a:p>
          <a:p>
            <a:r>
              <a:rPr lang="en-US" dirty="0"/>
              <a:t>Gen Z career choices are heavily influenced by others</a:t>
            </a:r>
          </a:p>
        </p:txBody>
      </p:sp>
      <p:sp>
        <p:nvSpPr>
          <p:cNvPr id="12" name="Rectangle: Rounded Corners 11">
            <a:extLst>
              <a:ext uri="{FF2B5EF4-FFF2-40B4-BE49-F238E27FC236}">
                <a16:creationId xmlns:a16="http://schemas.microsoft.com/office/drawing/2014/main" id="{58215731-6275-F57D-BDF6-03D61AB0DFEA}"/>
              </a:ext>
            </a:extLst>
          </p:cNvPr>
          <p:cNvSpPr/>
          <p:nvPr/>
        </p:nvSpPr>
        <p:spPr>
          <a:xfrm>
            <a:off x="6015317" y="3971364"/>
            <a:ext cx="4410635" cy="252804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RECOMMENATIONS</a:t>
            </a:r>
          </a:p>
          <a:p>
            <a:r>
              <a:rPr lang="en-US" dirty="0"/>
              <a:t>Provide career counseling and mentorship</a:t>
            </a:r>
          </a:p>
          <a:p>
            <a:r>
              <a:rPr lang="en-US" dirty="0"/>
              <a:t>Create awareness programs to guide unbiased choices</a:t>
            </a:r>
          </a:p>
          <a:p>
            <a:r>
              <a:rPr lang="en-US" dirty="0"/>
              <a:t>Encourage self-assessment of skills and interests</a:t>
            </a:r>
          </a:p>
        </p:txBody>
      </p:sp>
      <p:pic>
        <p:nvPicPr>
          <p:cNvPr id="3" name="Picture 2">
            <a:extLst>
              <a:ext uri="{FF2B5EF4-FFF2-40B4-BE49-F238E27FC236}">
                <a16:creationId xmlns:a16="http://schemas.microsoft.com/office/drawing/2014/main" id="{422A1F2C-3C7A-28C5-45FA-94012C80C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4838" y="371048"/>
            <a:ext cx="7220958" cy="3057952"/>
          </a:xfrm>
          <a:prstGeom prst="rect">
            <a:avLst/>
          </a:prstGeom>
        </p:spPr>
      </p:pic>
    </p:spTree>
    <p:extLst>
      <p:ext uri="{BB962C8B-B14F-4D97-AF65-F5344CB8AC3E}">
        <p14:creationId xmlns:p14="http://schemas.microsoft.com/office/powerpoint/2010/main" val="2164841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682C549E-1288-F1D3-4125-5410D4256B0A}"/>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ACB7B53-F793-EC67-C846-5C10EAAC16B4}"/>
              </a:ext>
            </a:extLst>
          </p:cNvPr>
          <p:cNvSpPr/>
          <p:nvPr/>
        </p:nvSpPr>
        <p:spPr>
          <a:xfrm>
            <a:off x="986119" y="4159623"/>
            <a:ext cx="3711388" cy="21515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PROBLEM</a:t>
            </a:r>
          </a:p>
          <a:p>
            <a:endParaRPr lang="en-US" dirty="0"/>
          </a:p>
          <a:p>
            <a:r>
              <a:rPr lang="en-US" dirty="0"/>
              <a:t>Gen Z has high early-career salary expectations, often exceeding market standards</a:t>
            </a:r>
          </a:p>
        </p:txBody>
      </p:sp>
      <p:sp>
        <p:nvSpPr>
          <p:cNvPr id="12" name="Rectangle: Rounded Corners 11">
            <a:extLst>
              <a:ext uri="{FF2B5EF4-FFF2-40B4-BE49-F238E27FC236}">
                <a16:creationId xmlns:a16="http://schemas.microsoft.com/office/drawing/2014/main" id="{C380DCD7-1E20-3EDB-A306-5581F805AAF9}"/>
              </a:ext>
            </a:extLst>
          </p:cNvPr>
          <p:cNvSpPr/>
          <p:nvPr/>
        </p:nvSpPr>
        <p:spPr>
          <a:xfrm>
            <a:off x="6015316" y="4096870"/>
            <a:ext cx="4410635" cy="252804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RECOMMENATIONS</a:t>
            </a:r>
          </a:p>
          <a:p>
            <a:endParaRPr lang="en-US" b="1" dirty="0"/>
          </a:p>
          <a:p>
            <a:r>
              <a:rPr lang="en-US" dirty="0"/>
              <a:t>Educate candidates about realistic salary ranges</a:t>
            </a:r>
          </a:p>
          <a:p>
            <a:r>
              <a:rPr lang="en-US" dirty="0"/>
              <a:t>Highlight long-term growth opportunities and benefits</a:t>
            </a:r>
          </a:p>
          <a:p>
            <a:r>
              <a:rPr lang="en-US" dirty="0"/>
              <a:t>Offer transparent pay structures and career progression plans</a:t>
            </a:r>
          </a:p>
          <a:p>
            <a:endParaRPr lang="en-US" b="1" dirty="0"/>
          </a:p>
        </p:txBody>
      </p:sp>
      <p:pic>
        <p:nvPicPr>
          <p:cNvPr id="4" name="Picture 3">
            <a:extLst>
              <a:ext uri="{FF2B5EF4-FFF2-40B4-BE49-F238E27FC236}">
                <a16:creationId xmlns:a16="http://schemas.microsoft.com/office/drawing/2014/main" id="{D4F0F1E0-8D4C-5F0F-62F6-1E5B26A7D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632" y="0"/>
            <a:ext cx="8421275" cy="3888454"/>
          </a:xfrm>
          <a:prstGeom prst="rect">
            <a:avLst/>
          </a:prstGeom>
        </p:spPr>
      </p:pic>
    </p:spTree>
    <p:extLst>
      <p:ext uri="{BB962C8B-B14F-4D97-AF65-F5344CB8AC3E}">
        <p14:creationId xmlns:p14="http://schemas.microsoft.com/office/powerpoint/2010/main" val="4020228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a:extLst>
            <a:ext uri="{FF2B5EF4-FFF2-40B4-BE49-F238E27FC236}">
              <a16:creationId xmlns:a16="http://schemas.microsoft.com/office/drawing/2014/main" id="{519EA5D0-5DAE-38A2-1909-F0625E616F72}"/>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9A90438C-2364-B0C0-9EE0-8F77F8711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36" y="2884424"/>
            <a:ext cx="5960364" cy="3973576"/>
          </a:xfrm>
          <a:prstGeom prst="ellipse">
            <a:avLst/>
          </a:prstGeom>
        </p:spPr>
      </p:pic>
      <p:pic>
        <p:nvPicPr>
          <p:cNvPr id="15" name="Picture 14">
            <a:extLst>
              <a:ext uri="{FF2B5EF4-FFF2-40B4-BE49-F238E27FC236}">
                <a16:creationId xmlns:a16="http://schemas.microsoft.com/office/drawing/2014/main" id="{6E74051D-B295-A6D3-7667-C4A37A38C2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3360" y="0"/>
            <a:ext cx="4358640" cy="4358640"/>
          </a:xfrm>
          <a:prstGeom prst="teardrop">
            <a:avLst/>
          </a:prstGeom>
        </p:spPr>
      </p:pic>
      <p:sp>
        <p:nvSpPr>
          <p:cNvPr id="16" name="TextBox 15">
            <a:extLst>
              <a:ext uri="{FF2B5EF4-FFF2-40B4-BE49-F238E27FC236}">
                <a16:creationId xmlns:a16="http://schemas.microsoft.com/office/drawing/2014/main" id="{A4C0DED6-0F9D-B4DE-0DEF-0F7FF3DA5AB7}"/>
              </a:ext>
            </a:extLst>
          </p:cNvPr>
          <p:cNvSpPr txBox="1"/>
          <p:nvPr/>
        </p:nvSpPr>
        <p:spPr>
          <a:xfrm>
            <a:off x="3115818" y="2068816"/>
            <a:ext cx="7278624" cy="1631216"/>
          </a:xfrm>
          <a:prstGeom prst="rect">
            <a:avLst/>
          </a:prstGeom>
          <a:noFill/>
        </p:spPr>
        <p:txBody>
          <a:bodyPr wrap="square" rtlCol="0">
            <a:spAutoFit/>
          </a:bodyPr>
          <a:lstStyle/>
          <a:p>
            <a:r>
              <a:rPr lang="en-IN" sz="10000" b="1" dirty="0">
                <a:ln w="9525">
                  <a:solidFill>
                    <a:schemeClr val="bg1"/>
                  </a:solidFill>
                  <a:prstDash val="solid"/>
                </a:ln>
                <a:effectLst>
                  <a:outerShdw blurRad="12700" dist="38100" dir="2700000" algn="tl" rotWithShape="0">
                    <a:schemeClr val="bg1">
                      <a:lumMod val="50000"/>
                    </a:schemeClr>
                  </a:outerShdw>
                </a:effectLst>
              </a:rPr>
              <a:t>THANK YOU</a:t>
            </a:r>
          </a:p>
        </p:txBody>
      </p:sp>
      <p:pic>
        <p:nvPicPr>
          <p:cNvPr id="17" name="Picture 16">
            <a:extLst>
              <a:ext uri="{FF2B5EF4-FFF2-40B4-BE49-F238E27FC236}">
                <a16:creationId xmlns:a16="http://schemas.microsoft.com/office/drawing/2014/main" id="{78C95531-537A-6AB4-B112-E60D7842C880}"/>
              </a:ext>
            </a:extLst>
          </p:cNvPr>
          <p:cNvPicPr>
            <a:picLocks noChangeAspect="1"/>
          </p:cNvPicPr>
          <p:nvPr/>
        </p:nvPicPr>
        <p:blipFill>
          <a:blip r:embed="rId6"/>
          <a:stretch>
            <a:fillRect/>
          </a:stretch>
        </p:blipFill>
        <p:spPr>
          <a:xfrm>
            <a:off x="0" y="0"/>
            <a:ext cx="1491234" cy="1491234"/>
          </a:xfrm>
          <a:prstGeom prst="ellipse">
            <a:avLst/>
          </a:prstGeom>
          <a:ln>
            <a:noFill/>
          </a:ln>
          <a:effectLst>
            <a:softEdge rad="112500"/>
          </a:effectLst>
        </p:spPr>
      </p:pic>
    </p:spTree>
    <p:extLst>
      <p:ext uri="{BB962C8B-B14F-4D97-AF65-F5344CB8AC3E}">
        <p14:creationId xmlns:p14="http://schemas.microsoft.com/office/powerpoint/2010/main" val="12896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705FC296-B6BA-FB47-BA35-1CDC63019B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FB9F4C-09BB-9D44-2835-027E68F0366D}"/>
              </a:ext>
            </a:extLst>
          </p:cNvPr>
          <p:cNvSpPr/>
          <p:nvPr/>
        </p:nvSpPr>
        <p:spPr>
          <a:xfrm>
            <a:off x="0" y="0"/>
            <a:ext cx="12192000" cy="6858000"/>
          </a:xfrm>
          <a:prstGeom prst="rect">
            <a:avLst/>
          </a:prstGeom>
          <a:gradFill flip="none" rotWithShape="1">
            <a:gsLst>
              <a:gs pos="20000">
                <a:schemeClr val="tx1">
                  <a:alpha val="0"/>
                </a:schemeClr>
              </a:gs>
              <a:gs pos="100000">
                <a:schemeClr val="tx1">
                  <a:alpha val="7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A1DB10CC-5324-3574-09BD-7183FC550AE4}"/>
              </a:ext>
            </a:extLst>
          </p:cNvPr>
          <p:cNvGrpSpPr/>
          <p:nvPr/>
        </p:nvGrpSpPr>
        <p:grpSpPr>
          <a:xfrm rot="10800000">
            <a:off x="-4008120" y="-998220"/>
            <a:ext cx="8717280" cy="8854440"/>
            <a:chOff x="-4008120" y="-998220"/>
            <a:chExt cx="8717280" cy="8854440"/>
          </a:xfrm>
        </p:grpSpPr>
        <p:sp useBgFill="1">
          <p:nvSpPr>
            <p:cNvPr id="5" name="Flowchart: Summing Junction 4">
              <a:extLst>
                <a:ext uri="{FF2B5EF4-FFF2-40B4-BE49-F238E27FC236}">
                  <a16:creationId xmlns:a16="http://schemas.microsoft.com/office/drawing/2014/main" id="{F3D29EE4-BC6F-9B44-4733-D25EFD4FC28C}"/>
                </a:ext>
              </a:extLst>
            </p:cNvPr>
            <p:cNvSpPr/>
            <p:nvPr/>
          </p:nvSpPr>
          <p:spPr>
            <a:xfrm>
              <a:off x="-4008120" y="-998220"/>
              <a:ext cx="8717280" cy="885444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1E38ABF-6FAA-BB7E-394E-C05C60B495CC}"/>
                </a:ext>
              </a:extLst>
            </p:cNvPr>
            <p:cNvSpPr txBox="1"/>
            <p:nvPr/>
          </p:nvSpPr>
          <p:spPr>
            <a:xfrm rot="10800000">
              <a:off x="2057402" y="2727677"/>
              <a:ext cx="2301240" cy="1384995"/>
            </a:xfrm>
            <a:prstGeom prst="rect">
              <a:avLst/>
            </a:prstGeom>
            <a:noFill/>
          </p:spPr>
          <p:txBody>
            <a:bodyPr wrap="square" rtlCol="0">
              <a:spAutoFit/>
            </a:bodyPr>
            <a:lstStyle/>
            <a:p>
              <a:pPr algn="ctr"/>
              <a:r>
                <a:rPr lang="en-IN" altLang="en-US" sz="2800" b="1" dirty="0">
                  <a:solidFill>
                    <a:schemeClr val="bg1"/>
                  </a:solidFill>
                </a:rPr>
                <a:t>DATA-DRIVEN APPROACH </a:t>
              </a:r>
            </a:p>
            <a:p>
              <a:endParaRPr lang="en-IN" sz="2800" dirty="0"/>
            </a:p>
          </p:txBody>
        </p:sp>
        <p:sp>
          <p:nvSpPr>
            <p:cNvPr id="8" name="TextBox 7">
              <a:extLst>
                <a:ext uri="{FF2B5EF4-FFF2-40B4-BE49-F238E27FC236}">
                  <a16:creationId xmlns:a16="http://schemas.microsoft.com/office/drawing/2014/main" id="{D977BE5E-CC45-A54B-D3FE-E65F86F0A822}"/>
                </a:ext>
              </a:extLst>
            </p:cNvPr>
            <p:cNvSpPr txBox="1"/>
            <p:nvPr/>
          </p:nvSpPr>
          <p:spPr>
            <a:xfrm rot="10800000">
              <a:off x="-800100" y="5304279"/>
              <a:ext cx="3230880" cy="1815882"/>
            </a:xfrm>
            <a:prstGeom prst="rect">
              <a:avLst/>
            </a:prstGeom>
            <a:noFill/>
          </p:spPr>
          <p:txBody>
            <a:bodyPr wrap="square" rtlCol="0">
              <a:spAutoFit/>
            </a:bodyPr>
            <a:lstStyle/>
            <a:p>
              <a:pPr algn="ctr"/>
              <a:r>
                <a:rPr lang="en-IN" altLang="en-US" sz="2800" b="1" dirty="0">
                  <a:solidFill>
                    <a:schemeClr val="bg1"/>
                  </a:solidFill>
                </a:rPr>
                <a:t>HANDS-ON EXPERIENCE WITH INDUSTRY TOOLS</a:t>
              </a:r>
            </a:p>
            <a:p>
              <a:pPr algn="ctr"/>
              <a:endParaRPr lang="en-IN" sz="2800" b="1" dirty="0"/>
            </a:p>
          </p:txBody>
        </p:sp>
        <p:sp>
          <p:nvSpPr>
            <p:cNvPr id="11" name="TextBox 10">
              <a:extLst>
                <a:ext uri="{FF2B5EF4-FFF2-40B4-BE49-F238E27FC236}">
                  <a16:creationId xmlns:a16="http://schemas.microsoft.com/office/drawing/2014/main" id="{B2D37653-4792-E931-4443-FD70E6648149}"/>
                </a:ext>
              </a:extLst>
            </p:cNvPr>
            <p:cNvSpPr txBox="1"/>
            <p:nvPr/>
          </p:nvSpPr>
          <p:spPr>
            <a:xfrm rot="10800000">
              <a:off x="-3253741" y="2642680"/>
              <a:ext cx="2453640" cy="1384995"/>
            </a:xfrm>
            <a:prstGeom prst="rect">
              <a:avLst/>
            </a:prstGeom>
            <a:noFill/>
          </p:spPr>
          <p:txBody>
            <a:bodyPr wrap="square" rtlCol="0">
              <a:spAutoFit/>
            </a:bodyPr>
            <a:lstStyle/>
            <a:p>
              <a:pPr algn="ctr"/>
              <a:r>
                <a:rPr lang="en-IN" altLang="en-US" sz="2800" b="1" dirty="0">
                  <a:solidFill>
                    <a:schemeClr val="bg1"/>
                  </a:solidFill>
                </a:rPr>
                <a:t>DATA CLEANING AND EDA</a:t>
              </a:r>
            </a:p>
          </p:txBody>
        </p:sp>
        <p:sp>
          <p:nvSpPr>
            <p:cNvPr id="12" name="TextBox 11">
              <a:extLst>
                <a:ext uri="{FF2B5EF4-FFF2-40B4-BE49-F238E27FC236}">
                  <a16:creationId xmlns:a16="http://schemas.microsoft.com/office/drawing/2014/main" id="{B3949697-7F3B-B7EE-8716-5C9BE3BBEBEE}"/>
                </a:ext>
              </a:extLst>
            </p:cNvPr>
            <p:cNvSpPr txBox="1"/>
            <p:nvPr/>
          </p:nvSpPr>
          <p:spPr>
            <a:xfrm rot="10800000">
              <a:off x="-914400" y="381000"/>
              <a:ext cx="2910840" cy="954107"/>
            </a:xfrm>
            <a:prstGeom prst="rect">
              <a:avLst/>
            </a:prstGeom>
            <a:noFill/>
          </p:spPr>
          <p:txBody>
            <a:bodyPr wrap="square" rtlCol="0">
              <a:spAutoFit/>
            </a:bodyPr>
            <a:lstStyle/>
            <a:p>
              <a:pPr algn="ctr"/>
              <a:r>
                <a:rPr lang="en-IN" altLang="en-US" sz="2800" b="1" dirty="0">
                  <a:solidFill>
                    <a:schemeClr val="bg1"/>
                  </a:solidFill>
                </a:rPr>
                <a:t>DESIGN AND VISUALIZATION</a:t>
              </a:r>
              <a:endParaRPr lang="en-IN" sz="2800" dirty="0"/>
            </a:p>
          </p:txBody>
        </p:sp>
      </p:grpSp>
      <p:sp useBgFill="1">
        <p:nvSpPr>
          <p:cNvPr id="13" name="Oval 12">
            <a:extLst>
              <a:ext uri="{FF2B5EF4-FFF2-40B4-BE49-F238E27FC236}">
                <a16:creationId xmlns:a16="http://schemas.microsoft.com/office/drawing/2014/main" id="{C63EB542-DC71-B4B1-3613-173271546260}"/>
              </a:ext>
            </a:extLst>
          </p:cNvPr>
          <p:cNvSpPr/>
          <p:nvPr/>
        </p:nvSpPr>
        <p:spPr>
          <a:xfrm rot="8269310">
            <a:off x="-914400" y="2232340"/>
            <a:ext cx="2727960" cy="2433637"/>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9067C75-1910-C33C-58DF-CD7A71140ACA}"/>
              </a:ext>
            </a:extLst>
          </p:cNvPr>
          <p:cNvSpPr txBox="1"/>
          <p:nvPr/>
        </p:nvSpPr>
        <p:spPr>
          <a:xfrm>
            <a:off x="5372100" y="1346773"/>
            <a:ext cx="6156960" cy="4585871"/>
          </a:xfrm>
          <a:prstGeom prst="rect">
            <a:avLst/>
          </a:prstGeom>
          <a:noFill/>
        </p:spPr>
        <p:txBody>
          <a:bodyPr wrap="square" rtlCol="0">
            <a:spAutoFit/>
          </a:bodyPr>
          <a:lstStyle/>
          <a:p>
            <a:pPr algn="ctr"/>
            <a:r>
              <a:rPr lang="en-US" sz="3200" b="1" dirty="0">
                <a:solidFill>
                  <a:schemeClr val="bg1"/>
                </a:solidFill>
              </a:rPr>
              <a:t>DATA CLEANING AND EDA TOOLS</a:t>
            </a:r>
          </a:p>
          <a:p>
            <a:pPr algn="ctr"/>
            <a:endParaRPr lang="en-US" sz="3200" b="1" dirty="0">
              <a:solidFill>
                <a:schemeClr val="bg1"/>
              </a:solidFill>
            </a:endParaRPr>
          </a:p>
          <a:p>
            <a:pPr marL="457200" indent="-457200">
              <a:buFont typeface="Arial" panose="020B0604020202020204" pitchFamily="34" charset="0"/>
              <a:buChar char="•"/>
            </a:pPr>
            <a:r>
              <a:rPr lang="en-US" sz="2800" dirty="0">
                <a:solidFill>
                  <a:schemeClr val="bg1"/>
                </a:solidFill>
              </a:rPr>
              <a:t>Clean, format, and standardize raw data</a:t>
            </a:r>
          </a:p>
          <a:p>
            <a:pPr marL="457200" indent="-457200">
              <a:buFont typeface="Arial" panose="020B0604020202020204" pitchFamily="34" charset="0"/>
              <a:buChar char="•"/>
            </a:pPr>
            <a:r>
              <a:rPr lang="en-US" sz="2800" dirty="0">
                <a:solidFill>
                  <a:schemeClr val="bg1"/>
                </a:solidFill>
              </a:rPr>
              <a:t>Perform </a:t>
            </a:r>
            <a:r>
              <a:rPr lang="en-US" sz="2800" b="1" dirty="0">
                <a:solidFill>
                  <a:schemeClr val="bg1"/>
                </a:solidFill>
              </a:rPr>
              <a:t>Exploratory Data Analysis (EDA)</a:t>
            </a:r>
            <a:r>
              <a:rPr lang="en-US" sz="2800" dirty="0">
                <a:solidFill>
                  <a:schemeClr val="bg1"/>
                </a:solidFill>
              </a:rPr>
              <a:t> to discover trends, outliers, and insights</a:t>
            </a:r>
            <a:br>
              <a:rPr lang="en-US" sz="2800" dirty="0">
                <a:solidFill>
                  <a:schemeClr val="bg1"/>
                </a:solidFill>
              </a:rPr>
            </a:br>
            <a:r>
              <a:rPr lang="en-US" sz="2800" dirty="0">
                <a:solidFill>
                  <a:schemeClr val="bg1"/>
                </a:solidFill>
              </a:rPr>
              <a:t>These steps are crucial before drawing any conclusions from data</a:t>
            </a:r>
          </a:p>
          <a:p>
            <a:pPr algn="ctr"/>
            <a:endParaRPr lang="en-IN" sz="3200" b="1" dirty="0">
              <a:solidFill>
                <a:schemeClr val="bg1"/>
              </a:solidFill>
            </a:endParaRPr>
          </a:p>
        </p:txBody>
      </p:sp>
    </p:spTree>
    <p:extLst>
      <p:ext uri="{BB962C8B-B14F-4D97-AF65-F5344CB8AC3E}">
        <p14:creationId xmlns:p14="http://schemas.microsoft.com/office/powerpoint/2010/main" val="800770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par>
              <p:cTn id="2"/>
            </p:par>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a:extLst>
            <a:ext uri="{FF2B5EF4-FFF2-40B4-BE49-F238E27FC236}">
              <a16:creationId xmlns:a16="http://schemas.microsoft.com/office/drawing/2014/main" id="{F112E349-B941-6F48-3AE6-F6774201D4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7DF34C6-2478-D18F-7938-80D644475C42}"/>
              </a:ext>
            </a:extLst>
          </p:cNvPr>
          <p:cNvSpPr/>
          <p:nvPr/>
        </p:nvSpPr>
        <p:spPr>
          <a:xfrm>
            <a:off x="0" y="0"/>
            <a:ext cx="12192000" cy="6858000"/>
          </a:xfrm>
          <a:prstGeom prst="rect">
            <a:avLst/>
          </a:prstGeom>
          <a:gradFill flip="none" rotWithShape="1">
            <a:gsLst>
              <a:gs pos="20000">
                <a:schemeClr val="tx1">
                  <a:alpha val="0"/>
                </a:schemeClr>
              </a:gs>
              <a:gs pos="100000">
                <a:schemeClr val="tx1">
                  <a:alpha val="7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9E0B9017-9686-A4DC-A7AA-64EE4DA0F447}"/>
              </a:ext>
            </a:extLst>
          </p:cNvPr>
          <p:cNvGrpSpPr/>
          <p:nvPr/>
        </p:nvGrpSpPr>
        <p:grpSpPr>
          <a:xfrm rot="5400000">
            <a:off x="-4008120" y="-998220"/>
            <a:ext cx="8717280" cy="8854440"/>
            <a:chOff x="-4008120" y="-998220"/>
            <a:chExt cx="8717280" cy="8854440"/>
          </a:xfrm>
        </p:grpSpPr>
        <p:sp useBgFill="1">
          <p:nvSpPr>
            <p:cNvPr id="5" name="Flowchart: Summing Junction 4">
              <a:extLst>
                <a:ext uri="{FF2B5EF4-FFF2-40B4-BE49-F238E27FC236}">
                  <a16:creationId xmlns:a16="http://schemas.microsoft.com/office/drawing/2014/main" id="{498E1240-4528-EB1F-1B9F-1122CEEE9D42}"/>
                </a:ext>
              </a:extLst>
            </p:cNvPr>
            <p:cNvSpPr/>
            <p:nvPr/>
          </p:nvSpPr>
          <p:spPr>
            <a:xfrm>
              <a:off x="-4008120" y="-998220"/>
              <a:ext cx="8717280" cy="885444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3E4422C-7F1D-DF17-04D5-F811DE5E36D7}"/>
                </a:ext>
              </a:extLst>
            </p:cNvPr>
            <p:cNvSpPr txBox="1"/>
            <p:nvPr/>
          </p:nvSpPr>
          <p:spPr>
            <a:xfrm rot="16200000">
              <a:off x="2057403" y="2727678"/>
              <a:ext cx="2301240" cy="1384995"/>
            </a:xfrm>
            <a:prstGeom prst="rect">
              <a:avLst/>
            </a:prstGeom>
            <a:noFill/>
          </p:spPr>
          <p:txBody>
            <a:bodyPr wrap="square" rtlCol="0">
              <a:spAutoFit/>
            </a:bodyPr>
            <a:lstStyle/>
            <a:p>
              <a:pPr algn="ctr"/>
              <a:r>
                <a:rPr lang="en-IN" altLang="en-US" sz="2800" b="1" dirty="0">
                  <a:solidFill>
                    <a:schemeClr val="bg1"/>
                  </a:solidFill>
                </a:rPr>
                <a:t>DATA-DRIVEN APPROACH </a:t>
              </a:r>
            </a:p>
            <a:p>
              <a:endParaRPr lang="en-IN" sz="2800" dirty="0"/>
            </a:p>
          </p:txBody>
        </p:sp>
        <p:sp>
          <p:nvSpPr>
            <p:cNvPr id="8" name="TextBox 7">
              <a:extLst>
                <a:ext uri="{FF2B5EF4-FFF2-40B4-BE49-F238E27FC236}">
                  <a16:creationId xmlns:a16="http://schemas.microsoft.com/office/drawing/2014/main" id="{7F64A078-B55F-9B5E-2A52-39DC2D56C457}"/>
                </a:ext>
              </a:extLst>
            </p:cNvPr>
            <p:cNvSpPr txBox="1"/>
            <p:nvPr/>
          </p:nvSpPr>
          <p:spPr>
            <a:xfrm rot="16200000">
              <a:off x="-800100" y="5304279"/>
              <a:ext cx="3230880" cy="1815882"/>
            </a:xfrm>
            <a:prstGeom prst="rect">
              <a:avLst/>
            </a:prstGeom>
            <a:noFill/>
          </p:spPr>
          <p:txBody>
            <a:bodyPr wrap="square" rtlCol="0">
              <a:spAutoFit/>
            </a:bodyPr>
            <a:lstStyle/>
            <a:p>
              <a:pPr algn="ctr"/>
              <a:r>
                <a:rPr lang="en-IN" altLang="en-US" sz="2800" b="1" dirty="0">
                  <a:solidFill>
                    <a:schemeClr val="bg1"/>
                  </a:solidFill>
                </a:rPr>
                <a:t>HANDS-ON EXPERIENCE WITH INDUSTRY TOOLS</a:t>
              </a:r>
            </a:p>
            <a:p>
              <a:pPr algn="ctr"/>
              <a:endParaRPr lang="en-IN" sz="2800" b="1" dirty="0"/>
            </a:p>
          </p:txBody>
        </p:sp>
        <p:sp>
          <p:nvSpPr>
            <p:cNvPr id="11" name="TextBox 10">
              <a:extLst>
                <a:ext uri="{FF2B5EF4-FFF2-40B4-BE49-F238E27FC236}">
                  <a16:creationId xmlns:a16="http://schemas.microsoft.com/office/drawing/2014/main" id="{62E1D0D0-707F-08F4-5E96-75AC3FF2DE1E}"/>
                </a:ext>
              </a:extLst>
            </p:cNvPr>
            <p:cNvSpPr txBox="1"/>
            <p:nvPr/>
          </p:nvSpPr>
          <p:spPr>
            <a:xfrm rot="16200000">
              <a:off x="-3253741" y="2642681"/>
              <a:ext cx="2453640" cy="1384995"/>
            </a:xfrm>
            <a:prstGeom prst="rect">
              <a:avLst/>
            </a:prstGeom>
            <a:noFill/>
          </p:spPr>
          <p:txBody>
            <a:bodyPr wrap="square" rtlCol="0">
              <a:spAutoFit/>
            </a:bodyPr>
            <a:lstStyle/>
            <a:p>
              <a:pPr algn="ctr"/>
              <a:r>
                <a:rPr lang="en-IN" altLang="en-US" sz="2800" b="1" dirty="0">
                  <a:solidFill>
                    <a:schemeClr val="bg1"/>
                  </a:solidFill>
                </a:rPr>
                <a:t>DATA CLEANING AND EDA</a:t>
              </a:r>
            </a:p>
          </p:txBody>
        </p:sp>
        <p:sp>
          <p:nvSpPr>
            <p:cNvPr id="12" name="TextBox 11">
              <a:extLst>
                <a:ext uri="{FF2B5EF4-FFF2-40B4-BE49-F238E27FC236}">
                  <a16:creationId xmlns:a16="http://schemas.microsoft.com/office/drawing/2014/main" id="{763E52EC-0E5E-CACF-729C-1FD055E0A3A7}"/>
                </a:ext>
              </a:extLst>
            </p:cNvPr>
            <p:cNvSpPr txBox="1"/>
            <p:nvPr/>
          </p:nvSpPr>
          <p:spPr>
            <a:xfrm rot="16200000">
              <a:off x="-914400" y="381000"/>
              <a:ext cx="2910840" cy="954107"/>
            </a:xfrm>
            <a:prstGeom prst="rect">
              <a:avLst/>
            </a:prstGeom>
            <a:noFill/>
          </p:spPr>
          <p:txBody>
            <a:bodyPr wrap="square" rtlCol="0">
              <a:spAutoFit/>
            </a:bodyPr>
            <a:lstStyle/>
            <a:p>
              <a:pPr algn="ctr"/>
              <a:r>
                <a:rPr lang="en-IN" altLang="en-US" sz="2800" b="1" dirty="0">
                  <a:solidFill>
                    <a:schemeClr val="bg1"/>
                  </a:solidFill>
                </a:rPr>
                <a:t>DESIGN AND VISUALIZATION</a:t>
              </a:r>
              <a:endParaRPr lang="en-IN" sz="2800" dirty="0"/>
            </a:p>
          </p:txBody>
        </p:sp>
      </p:grpSp>
      <p:sp useBgFill="1">
        <p:nvSpPr>
          <p:cNvPr id="13" name="Oval 12">
            <a:extLst>
              <a:ext uri="{FF2B5EF4-FFF2-40B4-BE49-F238E27FC236}">
                <a16:creationId xmlns:a16="http://schemas.microsoft.com/office/drawing/2014/main" id="{4622BB9B-1685-DBDB-CB50-3922B6AD7E1B}"/>
              </a:ext>
            </a:extLst>
          </p:cNvPr>
          <p:cNvSpPr/>
          <p:nvPr/>
        </p:nvSpPr>
        <p:spPr>
          <a:xfrm rot="13522284">
            <a:off x="-914400" y="2232340"/>
            <a:ext cx="2727960" cy="2433637"/>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5CA1F4C-3588-4661-F195-E11A70691BC3}"/>
              </a:ext>
            </a:extLst>
          </p:cNvPr>
          <p:cNvSpPr txBox="1"/>
          <p:nvPr/>
        </p:nvSpPr>
        <p:spPr>
          <a:xfrm>
            <a:off x="5372100" y="1101844"/>
            <a:ext cx="6156960" cy="5139869"/>
          </a:xfrm>
          <a:prstGeom prst="rect">
            <a:avLst/>
          </a:prstGeom>
          <a:noFill/>
        </p:spPr>
        <p:txBody>
          <a:bodyPr wrap="square" rtlCol="0">
            <a:spAutoFit/>
          </a:bodyPr>
          <a:lstStyle/>
          <a:p>
            <a:pPr algn="ctr"/>
            <a:r>
              <a:rPr lang="en-US" sz="3200" b="1" dirty="0">
                <a:solidFill>
                  <a:schemeClr val="bg1"/>
                </a:solidFill>
              </a:rPr>
              <a:t>DASHBOARD DESIGN AND VISUALIZATION SKILLS</a:t>
            </a:r>
          </a:p>
          <a:p>
            <a:pPr algn="ctr"/>
            <a:endParaRPr lang="en-US" sz="3600" b="1" dirty="0">
              <a:solidFill>
                <a:schemeClr val="bg1"/>
              </a:solidFill>
            </a:endParaRPr>
          </a:p>
          <a:p>
            <a:r>
              <a:rPr lang="en-US" sz="2800" dirty="0">
                <a:solidFill>
                  <a:schemeClr val="bg1"/>
                </a:solidFill>
              </a:rPr>
              <a:t>Designing </a:t>
            </a:r>
            <a:r>
              <a:rPr lang="en-US" sz="2800" b="1" dirty="0">
                <a:solidFill>
                  <a:schemeClr val="bg1"/>
                </a:solidFill>
              </a:rPr>
              <a:t>clear, functional, and visually appealing dashboards</a:t>
            </a:r>
            <a:r>
              <a:rPr lang="en-US" sz="2800" dirty="0">
                <a:solidFill>
                  <a:schemeClr val="bg1"/>
                </a:solidFill>
              </a:rPr>
              <a:t> using Excel and Power BI. This includes:</a:t>
            </a:r>
          </a:p>
          <a:p>
            <a:pPr marL="457200" indent="-457200">
              <a:buFont typeface="Arial" panose="020B0604020202020204" pitchFamily="34" charset="0"/>
              <a:buChar char="•"/>
            </a:pPr>
            <a:r>
              <a:rPr lang="en-US" sz="2800" dirty="0">
                <a:solidFill>
                  <a:schemeClr val="bg1"/>
                </a:solidFill>
              </a:rPr>
              <a:t>Choosing the right charts and visuals</a:t>
            </a:r>
          </a:p>
          <a:p>
            <a:pPr marL="457200" indent="-457200">
              <a:buFont typeface="Arial" panose="020B0604020202020204" pitchFamily="34" charset="0"/>
              <a:buChar char="•"/>
            </a:pPr>
            <a:r>
              <a:rPr lang="en-US" sz="2800" dirty="0">
                <a:solidFill>
                  <a:schemeClr val="bg1"/>
                </a:solidFill>
              </a:rPr>
              <a:t>Creating user-friendly layouts</a:t>
            </a:r>
          </a:p>
          <a:p>
            <a:pPr marL="457200" indent="-457200">
              <a:buFont typeface="Arial" panose="020B0604020202020204" pitchFamily="34" charset="0"/>
              <a:buChar char="•"/>
            </a:pPr>
            <a:r>
              <a:rPr lang="en-US" sz="2800" dirty="0">
                <a:solidFill>
                  <a:schemeClr val="bg1"/>
                </a:solidFill>
              </a:rPr>
              <a:t>Turning data into insights that support business decisions</a:t>
            </a:r>
          </a:p>
          <a:p>
            <a:pPr algn="ctr"/>
            <a:endParaRPr lang="en-IN" sz="3200" b="1" dirty="0">
              <a:solidFill>
                <a:schemeClr val="bg1"/>
              </a:solidFill>
            </a:endParaRPr>
          </a:p>
        </p:txBody>
      </p:sp>
    </p:spTree>
    <p:extLst>
      <p:ext uri="{BB962C8B-B14F-4D97-AF65-F5344CB8AC3E}">
        <p14:creationId xmlns:p14="http://schemas.microsoft.com/office/powerpoint/2010/main" val="3977171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par>
              <p:cTn id="2"/>
            </p:par>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CCD6A7B-A11D-A070-5EA7-0E91399FCCA4}"/>
              </a:ext>
            </a:extLst>
          </p:cNvPr>
          <p:cNvSpPr/>
          <p:nvPr/>
        </p:nvSpPr>
        <p:spPr>
          <a:xfrm>
            <a:off x="-3319065" y="-762000"/>
            <a:ext cx="8083860" cy="8343900"/>
          </a:xfrm>
          <a:prstGeom prst="ellipse">
            <a:avLst/>
          </a:prstGeom>
          <a:solidFill>
            <a:srgbClr val="34164A"/>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23858AA0-3BC1-7CB9-A59A-2D74E75585B9}"/>
              </a:ext>
            </a:extLst>
          </p:cNvPr>
          <p:cNvSpPr/>
          <p:nvPr/>
        </p:nvSpPr>
        <p:spPr>
          <a:xfrm>
            <a:off x="-3319065" y="-596900"/>
            <a:ext cx="6945982" cy="7861300"/>
          </a:xfrm>
          <a:prstGeom prst="ellipse">
            <a:avLst/>
          </a:prstGeom>
          <a:solidFill>
            <a:srgbClr val="4A206A"/>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45A95155-05EB-7DFD-C716-8371EA2A5F5D}"/>
              </a:ext>
            </a:extLst>
          </p:cNvPr>
          <p:cNvSpPr/>
          <p:nvPr/>
        </p:nvSpPr>
        <p:spPr>
          <a:xfrm>
            <a:off x="-3319065" y="-584200"/>
            <a:ext cx="6660719" cy="7861300"/>
          </a:xfrm>
          <a:prstGeom prst="ellipse">
            <a:avLst/>
          </a:prstGeom>
          <a:solidFill>
            <a:srgbClr val="5A2781"/>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B2A4FF53-113A-4ABC-0022-AFADB3DFC1F2}"/>
              </a:ext>
            </a:extLst>
          </p:cNvPr>
          <p:cNvSpPr/>
          <p:nvPr/>
        </p:nvSpPr>
        <p:spPr>
          <a:xfrm>
            <a:off x="-3319065" y="-571500"/>
            <a:ext cx="7089813" cy="7861300"/>
          </a:xfrm>
          <a:prstGeom prst="ellipse">
            <a:avLst/>
          </a:prstGeom>
          <a:solidFill>
            <a:srgbClr val="6A2D97"/>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32E3ECF-60B5-02FD-75C0-6B50C3179412}"/>
              </a:ext>
            </a:extLst>
          </p:cNvPr>
          <p:cNvSpPr/>
          <p:nvPr/>
        </p:nvSpPr>
        <p:spPr>
          <a:xfrm>
            <a:off x="-3319065" y="-558800"/>
            <a:ext cx="7219615" cy="7861300"/>
          </a:xfrm>
          <a:prstGeom prst="ellipse">
            <a:avLst/>
          </a:prstGeom>
          <a:solidFill>
            <a:srgbClr val="8F44C8"/>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6A58F4D-58BC-3139-CF9A-B3217CA50A71}"/>
              </a:ext>
            </a:extLst>
          </p:cNvPr>
          <p:cNvSpPr/>
          <p:nvPr/>
        </p:nvSpPr>
        <p:spPr>
          <a:xfrm>
            <a:off x="-3319065" y="-520700"/>
            <a:ext cx="7333356" cy="7861300"/>
          </a:xfrm>
          <a:prstGeom prst="ellipse">
            <a:avLst/>
          </a:prstGeom>
          <a:solidFill>
            <a:srgbClr val="AC74D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DED8A83-EB8E-E4F0-6612-B40535BF2D6C}"/>
              </a:ext>
            </a:extLst>
          </p:cNvPr>
          <p:cNvSpPr txBox="1"/>
          <p:nvPr/>
        </p:nvSpPr>
        <p:spPr>
          <a:xfrm>
            <a:off x="-3319065" y="2133421"/>
            <a:ext cx="1957586" cy="1200329"/>
          </a:xfrm>
          <a:prstGeom prst="rect">
            <a:avLst/>
          </a:prstGeom>
          <a:noFill/>
        </p:spPr>
        <p:txBody>
          <a:bodyPr wrap="square" rtlCol="0">
            <a:spAutoFit/>
          </a:bodyPr>
          <a:lstStyle/>
          <a:p>
            <a:pPr algn="ctr"/>
            <a:r>
              <a:rPr lang="en-IN" sz="2400" b="1" dirty="0"/>
              <a:t>ALPHA BORN </a:t>
            </a:r>
          </a:p>
          <a:p>
            <a:pPr algn="ctr"/>
            <a:r>
              <a:rPr lang="en-IN" sz="2400" b="1" dirty="0"/>
              <a:t>(2013 – </a:t>
            </a:r>
          </a:p>
          <a:p>
            <a:pPr algn="ctr"/>
            <a:r>
              <a:rPr lang="en-IN" sz="2400" b="1" dirty="0"/>
              <a:t>2025)</a:t>
            </a:r>
            <a:endParaRPr lang="en-IN" dirty="0"/>
          </a:p>
        </p:txBody>
      </p:sp>
      <p:sp>
        <p:nvSpPr>
          <p:cNvPr id="9" name="TextBox 8">
            <a:extLst>
              <a:ext uri="{FF2B5EF4-FFF2-40B4-BE49-F238E27FC236}">
                <a16:creationId xmlns:a16="http://schemas.microsoft.com/office/drawing/2014/main" id="{71B2B0E4-7B0A-2406-9D03-B99550469824}"/>
              </a:ext>
            </a:extLst>
          </p:cNvPr>
          <p:cNvSpPr txBox="1"/>
          <p:nvPr/>
        </p:nvSpPr>
        <p:spPr>
          <a:xfrm>
            <a:off x="-3319065" y="2066667"/>
            <a:ext cx="1836033" cy="1200329"/>
          </a:xfrm>
          <a:prstGeom prst="rect">
            <a:avLst/>
          </a:prstGeom>
          <a:noFill/>
        </p:spPr>
        <p:txBody>
          <a:bodyPr wrap="square" rtlCol="0">
            <a:spAutoFit/>
          </a:bodyPr>
          <a:lstStyle/>
          <a:p>
            <a:pPr algn="ctr"/>
            <a:r>
              <a:rPr lang="en-IN" sz="2400" b="1" dirty="0"/>
              <a:t>Gen-Z BORN </a:t>
            </a:r>
          </a:p>
          <a:p>
            <a:pPr algn="ctr"/>
            <a:r>
              <a:rPr lang="en-IN" sz="2400" b="1" dirty="0"/>
              <a:t>(1997 –</a:t>
            </a:r>
          </a:p>
          <a:p>
            <a:pPr algn="ctr"/>
            <a:r>
              <a:rPr lang="en-IN" sz="2400" b="1" dirty="0"/>
              <a:t> 2012)</a:t>
            </a:r>
            <a:endParaRPr lang="en-IN" dirty="0"/>
          </a:p>
        </p:txBody>
      </p:sp>
      <p:sp>
        <p:nvSpPr>
          <p:cNvPr id="10" name="TextBox 9">
            <a:extLst>
              <a:ext uri="{FF2B5EF4-FFF2-40B4-BE49-F238E27FC236}">
                <a16:creationId xmlns:a16="http://schemas.microsoft.com/office/drawing/2014/main" id="{8E2AFDEB-5608-D262-8B2C-3CE2CCA604F5}"/>
              </a:ext>
            </a:extLst>
          </p:cNvPr>
          <p:cNvSpPr txBox="1"/>
          <p:nvPr/>
        </p:nvSpPr>
        <p:spPr>
          <a:xfrm>
            <a:off x="-3319065" y="1905853"/>
            <a:ext cx="1957586" cy="1569660"/>
          </a:xfrm>
          <a:prstGeom prst="rect">
            <a:avLst/>
          </a:prstGeom>
          <a:noFill/>
        </p:spPr>
        <p:txBody>
          <a:bodyPr wrap="square" rtlCol="0">
            <a:spAutoFit/>
          </a:bodyPr>
          <a:lstStyle/>
          <a:p>
            <a:pPr algn="ctr"/>
            <a:r>
              <a:rPr lang="en-IN" sz="2400" b="1" dirty="0"/>
              <a:t>Millennials</a:t>
            </a:r>
          </a:p>
          <a:p>
            <a:pPr algn="ctr"/>
            <a:r>
              <a:rPr lang="en-IN" sz="2400" b="1" dirty="0"/>
              <a:t>(Gen-Y) </a:t>
            </a:r>
          </a:p>
          <a:p>
            <a:pPr algn="ctr"/>
            <a:r>
              <a:rPr lang="en-IN" sz="2400" b="1" dirty="0"/>
              <a:t>  (1981 – 1996)</a:t>
            </a:r>
            <a:endParaRPr lang="en-IN" dirty="0"/>
          </a:p>
        </p:txBody>
      </p:sp>
      <p:sp>
        <p:nvSpPr>
          <p:cNvPr id="11" name="TextBox 10">
            <a:extLst>
              <a:ext uri="{FF2B5EF4-FFF2-40B4-BE49-F238E27FC236}">
                <a16:creationId xmlns:a16="http://schemas.microsoft.com/office/drawing/2014/main" id="{7F0E063D-252A-5CF9-0DB4-29C90EDEC652}"/>
              </a:ext>
            </a:extLst>
          </p:cNvPr>
          <p:cNvSpPr txBox="1"/>
          <p:nvPr/>
        </p:nvSpPr>
        <p:spPr>
          <a:xfrm>
            <a:off x="-3319065" y="2015867"/>
            <a:ext cx="1939105" cy="1200329"/>
          </a:xfrm>
          <a:prstGeom prst="rect">
            <a:avLst/>
          </a:prstGeom>
          <a:noFill/>
        </p:spPr>
        <p:txBody>
          <a:bodyPr wrap="square" rtlCol="0">
            <a:spAutoFit/>
          </a:bodyPr>
          <a:lstStyle/>
          <a:p>
            <a:pPr algn="ctr"/>
            <a:r>
              <a:rPr lang="en-IN" sz="2400" b="1" dirty="0"/>
              <a:t>Gen- X </a:t>
            </a:r>
          </a:p>
          <a:p>
            <a:pPr algn="ctr"/>
            <a:r>
              <a:rPr lang="en-IN" sz="2400" b="1" dirty="0"/>
              <a:t> (1965 – 1980) </a:t>
            </a:r>
            <a:endParaRPr lang="en-IN" dirty="0"/>
          </a:p>
        </p:txBody>
      </p:sp>
      <p:sp>
        <p:nvSpPr>
          <p:cNvPr id="12" name="TextBox 11">
            <a:extLst>
              <a:ext uri="{FF2B5EF4-FFF2-40B4-BE49-F238E27FC236}">
                <a16:creationId xmlns:a16="http://schemas.microsoft.com/office/drawing/2014/main" id="{B4E5BD22-739B-8A17-A77A-E99ECE50DA1D}"/>
              </a:ext>
            </a:extLst>
          </p:cNvPr>
          <p:cNvSpPr txBox="1"/>
          <p:nvPr/>
        </p:nvSpPr>
        <p:spPr>
          <a:xfrm>
            <a:off x="-3319065" y="2003167"/>
            <a:ext cx="1957586" cy="830997"/>
          </a:xfrm>
          <a:prstGeom prst="rect">
            <a:avLst/>
          </a:prstGeom>
          <a:noFill/>
        </p:spPr>
        <p:txBody>
          <a:bodyPr wrap="square" rtlCol="0">
            <a:spAutoFit/>
          </a:bodyPr>
          <a:lstStyle/>
          <a:p>
            <a:pPr algn="ctr"/>
            <a:r>
              <a:rPr lang="en-IN" sz="2400" b="1" dirty="0"/>
              <a:t>BOOMERS </a:t>
            </a:r>
          </a:p>
          <a:p>
            <a:pPr algn="ctr"/>
            <a:r>
              <a:rPr lang="en-IN" sz="2400" b="1" dirty="0"/>
              <a:t>(1946 – 1964)</a:t>
            </a:r>
            <a:endParaRPr lang="en-IN" dirty="0"/>
          </a:p>
        </p:txBody>
      </p:sp>
      <p:sp>
        <p:nvSpPr>
          <p:cNvPr id="13" name="TextBox 12">
            <a:extLst>
              <a:ext uri="{FF2B5EF4-FFF2-40B4-BE49-F238E27FC236}">
                <a16:creationId xmlns:a16="http://schemas.microsoft.com/office/drawing/2014/main" id="{A0483816-D891-39FF-6848-1ADBF57D5EBC}"/>
              </a:ext>
            </a:extLst>
          </p:cNvPr>
          <p:cNvSpPr txBox="1"/>
          <p:nvPr/>
        </p:nvSpPr>
        <p:spPr>
          <a:xfrm>
            <a:off x="-3319065" y="1888172"/>
            <a:ext cx="2119585" cy="1200329"/>
          </a:xfrm>
          <a:prstGeom prst="rect">
            <a:avLst/>
          </a:prstGeom>
          <a:noFill/>
        </p:spPr>
        <p:txBody>
          <a:bodyPr wrap="square" rtlCol="0">
            <a:spAutoFit/>
          </a:bodyPr>
          <a:lstStyle/>
          <a:p>
            <a:pPr algn="ctr"/>
            <a:r>
              <a:rPr lang="en-IN" sz="2400" b="1" dirty="0"/>
              <a:t>SILENT</a:t>
            </a:r>
          </a:p>
          <a:p>
            <a:pPr algn="ctr"/>
            <a:r>
              <a:rPr lang="en-IN" sz="2400" b="1" dirty="0"/>
              <a:t>(1928 –</a:t>
            </a:r>
          </a:p>
          <a:p>
            <a:pPr algn="ctr"/>
            <a:r>
              <a:rPr lang="en-IN" sz="2400" b="1" dirty="0"/>
              <a:t>1945)</a:t>
            </a:r>
          </a:p>
        </p:txBody>
      </p:sp>
      <p:sp>
        <p:nvSpPr>
          <p:cNvPr id="14" name="Rectangle: Rounded Corners 13">
            <a:extLst>
              <a:ext uri="{FF2B5EF4-FFF2-40B4-BE49-F238E27FC236}">
                <a16:creationId xmlns:a16="http://schemas.microsoft.com/office/drawing/2014/main" id="{DFF27C46-C831-7F17-93C6-6C030CD6655F}"/>
              </a:ext>
            </a:extLst>
          </p:cNvPr>
          <p:cNvSpPr/>
          <p:nvPr/>
        </p:nvSpPr>
        <p:spPr>
          <a:xfrm>
            <a:off x="-3319065" y="833914"/>
            <a:ext cx="486984" cy="4000499"/>
          </a:xfrm>
          <a:prstGeom prst="roundRect">
            <a:avLst/>
          </a:prstGeom>
          <a:ln>
            <a:noFill/>
          </a:ln>
        </p:spPr>
        <p:style>
          <a:lnRef idx="0">
            <a:scrgbClr r="0" g="0" b="0"/>
          </a:lnRef>
          <a:fillRef idx="1003">
            <a:schemeClr val="lt2"/>
          </a:fillRef>
          <a:effectRef idx="0">
            <a:scrgbClr r="0" g="0" b="0"/>
          </a:effectRef>
          <a:fontRef idx="minor">
            <a:schemeClr val="accent4"/>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rPr>
              <a:t>GENERAT</a:t>
            </a:r>
          </a:p>
          <a:p>
            <a:pPr algn="ctr"/>
            <a:r>
              <a:rPr lang="en-IN" sz="2400" b="1" dirty="0">
                <a:ln w="0"/>
                <a:solidFill>
                  <a:schemeClr val="tx1"/>
                </a:solidFill>
                <a:effectLst>
                  <a:outerShdw blurRad="38100" dist="19050" dir="2700000" algn="tl" rotWithShape="0">
                    <a:schemeClr val="dk1">
                      <a:alpha val="40000"/>
                    </a:schemeClr>
                  </a:outerShdw>
                </a:effectLst>
              </a:rPr>
              <a:t>IONS</a:t>
            </a:r>
          </a:p>
        </p:txBody>
      </p:sp>
    </p:spTree>
    <p:extLst>
      <p:ext uri="{BB962C8B-B14F-4D97-AF65-F5344CB8AC3E}">
        <p14:creationId xmlns:p14="http://schemas.microsoft.com/office/powerpoint/2010/main" val="2508204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4F805-B2A2-61ED-0231-10DC5DF477A2}"/>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183846F3-C78F-D79D-3C83-796EA9394B95}"/>
              </a:ext>
            </a:extLst>
          </p:cNvPr>
          <p:cNvSpPr/>
          <p:nvPr/>
        </p:nvSpPr>
        <p:spPr>
          <a:xfrm>
            <a:off x="5848040" y="-762000"/>
            <a:ext cx="8083860" cy="8343900"/>
          </a:xfrm>
          <a:prstGeom prst="ellipse">
            <a:avLst/>
          </a:prstGeom>
          <a:solidFill>
            <a:srgbClr val="34164A"/>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D60F35AD-9BE3-4F42-C6BF-8656ABA2F9DE}"/>
              </a:ext>
            </a:extLst>
          </p:cNvPr>
          <p:cNvSpPr/>
          <p:nvPr/>
        </p:nvSpPr>
        <p:spPr>
          <a:xfrm>
            <a:off x="3767139" y="-596900"/>
            <a:ext cx="6945982" cy="7861300"/>
          </a:xfrm>
          <a:prstGeom prst="ellipse">
            <a:avLst/>
          </a:prstGeom>
          <a:solidFill>
            <a:srgbClr val="4A206A"/>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2B29815F-A0D2-A86D-793D-1A9B6A7947D3}"/>
              </a:ext>
            </a:extLst>
          </p:cNvPr>
          <p:cNvSpPr/>
          <p:nvPr/>
        </p:nvSpPr>
        <p:spPr>
          <a:xfrm>
            <a:off x="2195910" y="-584200"/>
            <a:ext cx="6660719" cy="7861300"/>
          </a:xfrm>
          <a:prstGeom prst="ellipse">
            <a:avLst/>
          </a:prstGeom>
          <a:solidFill>
            <a:srgbClr val="5A2781"/>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BA432BA-F49F-6148-DB6A-ACE8FB6F25DF}"/>
              </a:ext>
            </a:extLst>
          </p:cNvPr>
          <p:cNvSpPr/>
          <p:nvPr/>
        </p:nvSpPr>
        <p:spPr>
          <a:xfrm>
            <a:off x="357585" y="-571500"/>
            <a:ext cx="7089813" cy="7861300"/>
          </a:xfrm>
          <a:prstGeom prst="ellipse">
            <a:avLst/>
          </a:prstGeom>
          <a:solidFill>
            <a:srgbClr val="6A2D97"/>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03B7AA7-1F98-E770-D17F-D08C243B21D3}"/>
              </a:ext>
            </a:extLst>
          </p:cNvPr>
          <p:cNvSpPr/>
          <p:nvPr/>
        </p:nvSpPr>
        <p:spPr>
          <a:xfrm>
            <a:off x="-1480740" y="-558800"/>
            <a:ext cx="7219615" cy="7861300"/>
          </a:xfrm>
          <a:prstGeom prst="ellipse">
            <a:avLst/>
          </a:prstGeom>
          <a:solidFill>
            <a:srgbClr val="8F44C8"/>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F842B37-7C54-71F0-E2E8-033C1BBD8DDB}"/>
              </a:ext>
            </a:extLst>
          </p:cNvPr>
          <p:cNvSpPr/>
          <p:nvPr/>
        </p:nvSpPr>
        <p:spPr>
          <a:xfrm>
            <a:off x="-3319065" y="-520700"/>
            <a:ext cx="7333356" cy="7861300"/>
          </a:xfrm>
          <a:prstGeom prst="ellipse">
            <a:avLst/>
          </a:prstGeom>
          <a:solidFill>
            <a:srgbClr val="AC74D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84576E4-1049-2D19-55C2-8F98D02A6235}"/>
              </a:ext>
            </a:extLst>
          </p:cNvPr>
          <p:cNvSpPr txBox="1"/>
          <p:nvPr/>
        </p:nvSpPr>
        <p:spPr>
          <a:xfrm>
            <a:off x="1747894" y="2133421"/>
            <a:ext cx="1957586" cy="1200329"/>
          </a:xfrm>
          <a:prstGeom prst="rect">
            <a:avLst/>
          </a:prstGeom>
          <a:noFill/>
        </p:spPr>
        <p:txBody>
          <a:bodyPr wrap="square" rtlCol="0">
            <a:spAutoFit/>
          </a:bodyPr>
          <a:lstStyle/>
          <a:p>
            <a:pPr algn="ctr"/>
            <a:r>
              <a:rPr lang="en-IN" sz="2400" b="1" dirty="0"/>
              <a:t>ALPHA BORN </a:t>
            </a:r>
          </a:p>
          <a:p>
            <a:pPr algn="ctr"/>
            <a:r>
              <a:rPr lang="en-IN" sz="2400" b="1" dirty="0"/>
              <a:t>(2013 – </a:t>
            </a:r>
          </a:p>
          <a:p>
            <a:pPr algn="ctr"/>
            <a:r>
              <a:rPr lang="en-IN" sz="2400" b="1" dirty="0"/>
              <a:t>2025)</a:t>
            </a:r>
            <a:endParaRPr lang="en-IN" dirty="0"/>
          </a:p>
        </p:txBody>
      </p:sp>
      <p:sp>
        <p:nvSpPr>
          <p:cNvPr id="9" name="TextBox 8">
            <a:extLst>
              <a:ext uri="{FF2B5EF4-FFF2-40B4-BE49-F238E27FC236}">
                <a16:creationId xmlns:a16="http://schemas.microsoft.com/office/drawing/2014/main" id="{1C2F2EA9-FC43-5068-2674-AA50D4F5E059}"/>
              </a:ext>
            </a:extLst>
          </p:cNvPr>
          <p:cNvSpPr txBox="1"/>
          <p:nvPr/>
        </p:nvSpPr>
        <p:spPr>
          <a:xfrm>
            <a:off x="3767138" y="2066667"/>
            <a:ext cx="1836033" cy="1200329"/>
          </a:xfrm>
          <a:prstGeom prst="rect">
            <a:avLst/>
          </a:prstGeom>
          <a:noFill/>
        </p:spPr>
        <p:txBody>
          <a:bodyPr wrap="square" rtlCol="0">
            <a:spAutoFit/>
          </a:bodyPr>
          <a:lstStyle/>
          <a:p>
            <a:pPr algn="ctr"/>
            <a:r>
              <a:rPr lang="en-IN" sz="2400" b="1" dirty="0"/>
              <a:t>Gen-Z BORN </a:t>
            </a:r>
          </a:p>
          <a:p>
            <a:pPr algn="ctr"/>
            <a:r>
              <a:rPr lang="en-IN" sz="2400" b="1" dirty="0"/>
              <a:t>(1997 –</a:t>
            </a:r>
          </a:p>
          <a:p>
            <a:pPr algn="ctr"/>
            <a:r>
              <a:rPr lang="en-IN" sz="2400" b="1" dirty="0"/>
              <a:t> 2012)</a:t>
            </a:r>
            <a:endParaRPr lang="en-IN" dirty="0"/>
          </a:p>
        </p:txBody>
      </p:sp>
      <p:sp>
        <p:nvSpPr>
          <p:cNvPr id="10" name="TextBox 9">
            <a:extLst>
              <a:ext uri="{FF2B5EF4-FFF2-40B4-BE49-F238E27FC236}">
                <a16:creationId xmlns:a16="http://schemas.microsoft.com/office/drawing/2014/main" id="{4750D4E1-3105-1201-C880-077B95D566EE}"/>
              </a:ext>
            </a:extLst>
          </p:cNvPr>
          <p:cNvSpPr txBox="1"/>
          <p:nvPr/>
        </p:nvSpPr>
        <p:spPr>
          <a:xfrm>
            <a:off x="5435773" y="1905853"/>
            <a:ext cx="1957586" cy="1569660"/>
          </a:xfrm>
          <a:prstGeom prst="rect">
            <a:avLst/>
          </a:prstGeom>
          <a:noFill/>
        </p:spPr>
        <p:txBody>
          <a:bodyPr wrap="square" rtlCol="0">
            <a:spAutoFit/>
          </a:bodyPr>
          <a:lstStyle/>
          <a:p>
            <a:pPr algn="ctr"/>
            <a:r>
              <a:rPr lang="en-IN" sz="2400" b="1" dirty="0"/>
              <a:t>Millennials</a:t>
            </a:r>
          </a:p>
          <a:p>
            <a:pPr algn="ctr"/>
            <a:r>
              <a:rPr lang="en-IN" sz="2400" b="1" dirty="0"/>
              <a:t>(Gen-Y) </a:t>
            </a:r>
          </a:p>
          <a:p>
            <a:pPr algn="ctr"/>
            <a:r>
              <a:rPr lang="en-IN" sz="2400" b="1" dirty="0"/>
              <a:t>  (1981 – 1996)</a:t>
            </a:r>
            <a:endParaRPr lang="en-IN" dirty="0"/>
          </a:p>
        </p:txBody>
      </p:sp>
      <p:sp>
        <p:nvSpPr>
          <p:cNvPr id="11" name="TextBox 10">
            <a:extLst>
              <a:ext uri="{FF2B5EF4-FFF2-40B4-BE49-F238E27FC236}">
                <a16:creationId xmlns:a16="http://schemas.microsoft.com/office/drawing/2014/main" id="{48E4E0AD-87BC-59C4-8999-80FB540F55DA}"/>
              </a:ext>
            </a:extLst>
          </p:cNvPr>
          <p:cNvSpPr txBox="1"/>
          <p:nvPr/>
        </p:nvSpPr>
        <p:spPr>
          <a:xfrm>
            <a:off x="7063582" y="2015867"/>
            <a:ext cx="1939105" cy="1200329"/>
          </a:xfrm>
          <a:prstGeom prst="rect">
            <a:avLst/>
          </a:prstGeom>
          <a:noFill/>
        </p:spPr>
        <p:txBody>
          <a:bodyPr wrap="square" rtlCol="0">
            <a:spAutoFit/>
          </a:bodyPr>
          <a:lstStyle/>
          <a:p>
            <a:pPr algn="ctr"/>
            <a:r>
              <a:rPr lang="en-IN" sz="2400" b="1" dirty="0"/>
              <a:t>Gen- X </a:t>
            </a:r>
          </a:p>
          <a:p>
            <a:pPr algn="ctr"/>
            <a:r>
              <a:rPr lang="en-IN" sz="2400" b="1" dirty="0"/>
              <a:t> (1965 – 1980) </a:t>
            </a:r>
            <a:endParaRPr lang="en-IN" dirty="0"/>
          </a:p>
        </p:txBody>
      </p:sp>
      <p:sp>
        <p:nvSpPr>
          <p:cNvPr id="12" name="TextBox 11">
            <a:extLst>
              <a:ext uri="{FF2B5EF4-FFF2-40B4-BE49-F238E27FC236}">
                <a16:creationId xmlns:a16="http://schemas.microsoft.com/office/drawing/2014/main" id="{002D519E-7D4F-86E5-4232-00229EE3DA92}"/>
              </a:ext>
            </a:extLst>
          </p:cNvPr>
          <p:cNvSpPr txBox="1"/>
          <p:nvPr/>
        </p:nvSpPr>
        <p:spPr>
          <a:xfrm>
            <a:off x="8755534" y="2003167"/>
            <a:ext cx="1957586" cy="830997"/>
          </a:xfrm>
          <a:prstGeom prst="rect">
            <a:avLst/>
          </a:prstGeom>
          <a:noFill/>
        </p:spPr>
        <p:txBody>
          <a:bodyPr wrap="square" rtlCol="0">
            <a:spAutoFit/>
          </a:bodyPr>
          <a:lstStyle/>
          <a:p>
            <a:pPr algn="ctr"/>
            <a:r>
              <a:rPr lang="en-IN" sz="2400" b="1" dirty="0"/>
              <a:t>BOOMERS </a:t>
            </a:r>
          </a:p>
          <a:p>
            <a:pPr algn="ctr"/>
            <a:r>
              <a:rPr lang="en-IN" sz="2400" b="1" dirty="0"/>
              <a:t>(1946 – 1964)</a:t>
            </a:r>
            <a:endParaRPr lang="en-IN" dirty="0"/>
          </a:p>
        </p:txBody>
      </p:sp>
      <p:sp>
        <p:nvSpPr>
          <p:cNvPr id="13" name="TextBox 12">
            <a:extLst>
              <a:ext uri="{FF2B5EF4-FFF2-40B4-BE49-F238E27FC236}">
                <a16:creationId xmlns:a16="http://schemas.microsoft.com/office/drawing/2014/main" id="{17F35F98-4821-AB32-7279-5B742B8CAB66}"/>
              </a:ext>
            </a:extLst>
          </p:cNvPr>
          <p:cNvSpPr txBox="1"/>
          <p:nvPr/>
        </p:nvSpPr>
        <p:spPr>
          <a:xfrm>
            <a:off x="10164765" y="1888172"/>
            <a:ext cx="2119585" cy="1200329"/>
          </a:xfrm>
          <a:prstGeom prst="rect">
            <a:avLst/>
          </a:prstGeom>
          <a:noFill/>
        </p:spPr>
        <p:txBody>
          <a:bodyPr wrap="square" rtlCol="0">
            <a:spAutoFit/>
          </a:bodyPr>
          <a:lstStyle/>
          <a:p>
            <a:pPr algn="ctr"/>
            <a:r>
              <a:rPr lang="en-IN" sz="2400" b="1" dirty="0"/>
              <a:t>SILENT</a:t>
            </a:r>
          </a:p>
          <a:p>
            <a:pPr algn="ctr"/>
            <a:r>
              <a:rPr lang="en-IN" sz="2400" b="1" dirty="0"/>
              <a:t>(1928 –</a:t>
            </a:r>
          </a:p>
          <a:p>
            <a:pPr algn="ctr"/>
            <a:r>
              <a:rPr lang="en-IN" sz="2400" b="1" dirty="0"/>
              <a:t>1945)</a:t>
            </a:r>
          </a:p>
        </p:txBody>
      </p:sp>
      <p:sp>
        <p:nvSpPr>
          <p:cNvPr id="16" name="Rectangle: Rounded Corners 15">
            <a:extLst>
              <a:ext uri="{FF2B5EF4-FFF2-40B4-BE49-F238E27FC236}">
                <a16:creationId xmlns:a16="http://schemas.microsoft.com/office/drawing/2014/main" id="{95B09E4F-31B7-9548-892C-DB993C4A3BCD}"/>
              </a:ext>
            </a:extLst>
          </p:cNvPr>
          <p:cNvSpPr/>
          <p:nvPr/>
        </p:nvSpPr>
        <p:spPr>
          <a:xfrm>
            <a:off x="986589" y="488086"/>
            <a:ext cx="486984" cy="4000499"/>
          </a:xfrm>
          <a:prstGeom prst="roundRect">
            <a:avLst/>
          </a:prstGeom>
          <a:ln>
            <a:noFill/>
          </a:ln>
        </p:spPr>
        <p:style>
          <a:lnRef idx="0">
            <a:scrgbClr r="0" g="0" b="0"/>
          </a:lnRef>
          <a:fillRef idx="1003">
            <a:schemeClr val="lt2"/>
          </a:fillRef>
          <a:effectRef idx="0">
            <a:scrgbClr r="0" g="0" b="0"/>
          </a:effectRef>
          <a:fontRef idx="minor">
            <a:schemeClr val="accent4"/>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rPr>
              <a:t>GENERAT</a:t>
            </a:r>
          </a:p>
          <a:p>
            <a:pPr algn="ctr"/>
            <a:r>
              <a:rPr lang="en-IN" sz="2400" b="1" dirty="0">
                <a:ln w="0"/>
                <a:solidFill>
                  <a:schemeClr val="tx1"/>
                </a:solidFill>
                <a:effectLst>
                  <a:outerShdw blurRad="38100" dist="19050" dir="2700000" algn="tl" rotWithShape="0">
                    <a:schemeClr val="dk1">
                      <a:alpha val="40000"/>
                    </a:schemeClr>
                  </a:outerShdw>
                </a:effectLst>
              </a:rPr>
              <a:t>IONS</a:t>
            </a:r>
          </a:p>
        </p:txBody>
      </p:sp>
    </p:spTree>
    <p:extLst>
      <p:ext uri="{BB962C8B-B14F-4D97-AF65-F5344CB8AC3E}">
        <p14:creationId xmlns:p14="http://schemas.microsoft.com/office/powerpoint/2010/main" val="2969360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A7BBEED6-F276-4CD3-89D3-4304AFD4CAF5}"/>
              </a:ext>
            </a:extLst>
          </p:cNvPr>
          <p:cNvSpPr/>
          <p:nvPr/>
        </p:nvSpPr>
        <p:spPr>
          <a:xfrm rot="20980391">
            <a:off x="5740" y="2064124"/>
            <a:ext cx="12077351" cy="2306428"/>
          </a:xfrm>
          <a:custGeom>
            <a:avLst/>
            <a:gdLst>
              <a:gd name="connsiteX0" fmla="*/ 0 w 12179431"/>
              <a:gd name="connsiteY0" fmla="*/ 0 h 2391845"/>
              <a:gd name="connsiteX1" fmla="*/ 1357460 w 12179431"/>
              <a:gd name="connsiteY1" fmla="*/ 2366127 h 2391845"/>
              <a:gd name="connsiteX2" fmla="*/ 2780907 w 12179431"/>
              <a:gd name="connsiteY2" fmla="*/ 1319752 h 2391845"/>
              <a:gd name="connsiteX3" fmla="*/ 4110087 w 12179431"/>
              <a:gd name="connsiteY3" fmla="*/ 2347274 h 2391845"/>
              <a:gd name="connsiteX4" fmla="*/ 5373279 w 12179431"/>
              <a:gd name="connsiteY4" fmla="*/ 1187777 h 2391845"/>
              <a:gd name="connsiteX5" fmla="*/ 6683604 w 12179431"/>
              <a:gd name="connsiteY5" fmla="*/ 2271859 h 2391845"/>
              <a:gd name="connsiteX6" fmla="*/ 7786540 w 12179431"/>
              <a:gd name="connsiteY6" fmla="*/ 659876 h 2391845"/>
              <a:gd name="connsiteX7" fmla="*/ 9115720 w 12179431"/>
              <a:gd name="connsiteY7" fmla="*/ 1743958 h 2391845"/>
              <a:gd name="connsiteX8" fmla="*/ 10378912 w 12179431"/>
              <a:gd name="connsiteY8" fmla="*/ 28280 h 2391845"/>
              <a:gd name="connsiteX9" fmla="*/ 12179431 w 12179431"/>
              <a:gd name="connsiteY9" fmla="*/ 1743958 h 239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79431" h="2391845">
                <a:moveTo>
                  <a:pt x="0" y="0"/>
                </a:moveTo>
                <a:cubicBezTo>
                  <a:pt x="446988" y="1073084"/>
                  <a:pt x="893976" y="2146168"/>
                  <a:pt x="1357460" y="2366127"/>
                </a:cubicBezTo>
                <a:cubicBezTo>
                  <a:pt x="1820944" y="2586086"/>
                  <a:pt x="2322136" y="1322894"/>
                  <a:pt x="2780907" y="1319752"/>
                </a:cubicBezTo>
                <a:cubicBezTo>
                  <a:pt x="3239678" y="1316610"/>
                  <a:pt x="3678025" y="2369270"/>
                  <a:pt x="4110087" y="2347274"/>
                </a:cubicBezTo>
                <a:cubicBezTo>
                  <a:pt x="4542149" y="2325278"/>
                  <a:pt x="4944360" y="1200346"/>
                  <a:pt x="5373279" y="1187777"/>
                </a:cubicBezTo>
                <a:cubicBezTo>
                  <a:pt x="5802198" y="1175208"/>
                  <a:pt x="6281394" y="2359842"/>
                  <a:pt x="6683604" y="2271859"/>
                </a:cubicBezTo>
                <a:cubicBezTo>
                  <a:pt x="7085814" y="2183876"/>
                  <a:pt x="7381187" y="747859"/>
                  <a:pt x="7786540" y="659876"/>
                </a:cubicBezTo>
                <a:cubicBezTo>
                  <a:pt x="8191893" y="571893"/>
                  <a:pt x="8683658" y="1849224"/>
                  <a:pt x="9115720" y="1743958"/>
                </a:cubicBezTo>
                <a:cubicBezTo>
                  <a:pt x="9547782" y="1638692"/>
                  <a:pt x="9868294" y="28280"/>
                  <a:pt x="10378912" y="28280"/>
                </a:cubicBezTo>
                <a:cubicBezTo>
                  <a:pt x="10889530" y="28280"/>
                  <a:pt x="11874631" y="1516144"/>
                  <a:pt x="12179431" y="1743958"/>
                </a:cubicBezTo>
              </a:path>
            </a:pathLst>
          </a:custGeom>
          <a:noFill/>
          <a:ln w="635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2" name="Group 41">
            <a:extLst>
              <a:ext uri="{FF2B5EF4-FFF2-40B4-BE49-F238E27FC236}">
                <a16:creationId xmlns:a16="http://schemas.microsoft.com/office/drawing/2014/main" id="{F0D081BF-CCE4-4A30-98A4-EB5FAD5EF0F2}"/>
              </a:ext>
            </a:extLst>
          </p:cNvPr>
          <p:cNvGrpSpPr/>
          <p:nvPr/>
        </p:nvGrpSpPr>
        <p:grpSpPr>
          <a:xfrm>
            <a:off x="4071736" y="4489984"/>
            <a:ext cx="327600" cy="327600"/>
            <a:chOff x="9441532" y="4843984"/>
            <a:chExt cx="327600" cy="327600"/>
          </a:xfrm>
        </p:grpSpPr>
        <p:sp>
          <p:nvSpPr>
            <p:cNvPr id="40" name="Oval 39">
              <a:extLst>
                <a:ext uri="{FF2B5EF4-FFF2-40B4-BE49-F238E27FC236}">
                  <a16:creationId xmlns:a16="http://schemas.microsoft.com/office/drawing/2014/main" id="{D6ED32F5-608B-A49B-7D9C-D15A0244A874}"/>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6F1C250A-FAD2-8F2A-75D9-9B55010C27D2}"/>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3" name="Group 42">
            <a:extLst>
              <a:ext uri="{FF2B5EF4-FFF2-40B4-BE49-F238E27FC236}">
                <a16:creationId xmlns:a16="http://schemas.microsoft.com/office/drawing/2014/main" id="{E2F6DD1F-8A0D-F5DD-5CCE-04B1D573CA4F}"/>
              </a:ext>
            </a:extLst>
          </p:cNvPr>
          <p:cNvGrpSpPr/>
          <p:nvPr/>
        </p:nvGrpSpPr>
        <p:grpSpPr>
          <a:xfrm>
            <a:off x="1590728" y="5035324"/>
            <a:ext cx="327600" cy="327600"/>
            <a:chOff x="9441532" y="4843984"/>
            <a:chExt cx="327600" cy="327600"/>
          </a:xfrm>
        </p:grpSpPr>
        <p:sp>
          <p:nvSpPr>
            <p:cNvPr id="44" name="Oval 43">
              <a:extLst>
                <a:ext uri="{FF2B5EF4-FFF2-40B4-BE49-F238E27FC236}">
                  <a16:creationId xmlns:a16="http://schemas.microsoft.com/office/drawing/2014/main" id="{AB7D4A1F-174A-3E11-2732-B755E3CBF522}"/>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E6F43A58-E746-0811-E711-09BDCE880311}"/>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6" name="Group 45">
            <a:extLst>
              <a:ext uri="{FF2B5EF4-FFF2-40B4-BE49-F238E27FC236}">
                <a16:creationId xmlns:a16="http://schemas.microsoft.com/office/drawing/2014/main" id="{959AAD7C-8CAD-E9DC-EE1B-F8E17B0EB8CE}"/>
              </a:ext>
            </a:extLst>
          </p:cNvPr>
          <p:cNvGrpSpPr/>
          <p:nvPr/>
        </p:nvGrpSpPr>
        <p:grpSpPr>
          <a:xfrm>
            <a:off x="2626978" y="3785769"/>
            <a:ext cx="327600" cy="327600"/>
            <a:chOff x="9441532" y="4843984"/>
            <a:chExt cx="327600" cy="327600"/>
          </a:xfrm>
        </p:grpSpPr>
        <p:sp>
          <p:nvSpPr>
            <p:cNvPr id="47" name="Oval 46">
              <a:extLst>
                <a:ext uri="{FF2B5EF4-FFF2-40B4-BE49-F238E27FC236}">
                  <a16:creationId xmlns:a16="http://schemas.microsoft.com/office/drawing/2014/main" id="{EFC7E9F2-BEE2-BA63-A21B-C4F8FB1FBABD}"/>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DBCB827-847D-FFE3-C22D-2F388D1B0A2C}"/>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D2F282ED-3B99-184B-2C22-D0BD349FCC1E}"/>
              </a:ext>
            </a:extLst>
          </p:cNvPr>
          <p:cNvGrpSpPr/>
          <p:nvPr/>
        </p:nvGrpSpPr>
        <p:grpSpPr>
          <a:xfrm>
            <a:off x="9794986" y="1259819"/>
            <a:ext cx="327600" cy="327600"/>
            <a:chOff x="9441532" y="4843984"/>
            <a:chExt cx="327600" cy="327600"/>
          </a:xfrm>
        </p:grpSpPr>
        <p:sp>
          <p:nvSpPr>
            <p:cNvPr id="50" name="Oval 49">
              <a:extLst>
                <a:ext uri="{FF2B5EF4-FFF2-40B4-BE49-F238E27FC236}">
                  <a16:creationId xmlns:a16="http://schemas.microsoft.com/office/drawing/2014/main" id="{A6DD7042-4823-2E8D-1B79-04255CBD6CF6}"/>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7D27EE97-BAB4-21AB-FEAD-14536033378E}"/>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2" name="Group 51">
            <a:extLst>
              <a:ext uri="{FF2B5EF4-FFF2-40B4-BE49-F238E27FC236}">
                <a16:creationId xmlns:a16="http://schemas.microsoft.com/office/drawing/2014/main" id="{4CE8C120-3A3C-FE36-A341-9C51C54F3430}"/>
              </a:ext>
            </a:extLst>
          </p:cNvPr>
          <p:cNvGrpSpPr/>
          <p:nvPr/>
        </p:nvGrpSpPr>
        <p:grpSpPr>
          <a:xfrm>
            <a:off x="6606105" y="3952415"/>
            <a:ext cx="327600" cy="327600"/>
            <a:chOff x="9441532" y="4843984"/>
            <a:chExt cx="327600" cy="327600"/>
          </a:xfrm>
        </p:grpSpPr>
        <p:sp>
          <p:nvSpPr>
            <p:cNvPr id="53" name="Oval 52">
              <a:extLst>
                <a:ext uri="{FF2B5EF4-FFF2-40B4-BE49-F238E27FC236}">
                  <a16:creationId xmlns:a16="http://schemas.microsoft.com/office/drawing/2014/main" id="{3B469E94-CB61-8093-D94D-92CF1815D186}"/>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26C4CBF7-538F-05BA-AA04-7304734C3323}"/>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5" name="Group 54">
            <a:extLst>
              <a:ext uri="{FF2B5EF4-FFF2-40B4-BE49-F238E27FC236}">
                <a16:creationId xmlns:a16="http://schemas.microsoft.com/office/drawing/2014/main" id="{0DE3E4AB-3386-8344-F2BA-86386328F584}"/>
              </a:ext>
            </a:extLst>
          </p:cNvPr>
          <p:cNvGrpSpPr/>
          <p:nvPr/>
        </p:nvGrpSpPr>
        <p:grpSpPr>
          <a:xfrm>
            <a:off x="5261835" y="3217338"/>
            <a:ext cx="327600" cy="327600"/>
            <a:chOff x="9441532" y="4843984"/>
            <a:chExt cx="327600" cy="327600"/>
          </a:xfrm>
        </p:grpSpPr>
        <p:sp>
          <p:nvSpPr>
            <p:cNvPr id="56" name="Oval 55">
              <a:extLst>
                <a:ext uri="{FF2B5EF4-FFF2-40B4-BE49-F238E27FC236}">
                  <a16:creationId xmlns:a16="http://schemas.microsoft.com/office/drawing/2014/main" id="{A3857414-991B-969E-FF80-BAAE22C0F47F}"/>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D8E61DB4-706F-41DF-37A6-77648F727F7F}"/>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8" name="Group 57">
            <a:extLst>
              <a:ext uri="{FF2B5EF4-FFF2-40B4-BE49-F238E27FC236}">
                <a16:creationId xmlns:a16="http://schemas.microsoft.com/office/drawing/2014/main" id="{22CF9F83-0A90-2018-46F6-E5980C0BBD8B}"/>
              </a:ext>
            </a:extLst>
          </p:cNvPr>
          <p:cNvGrpSpPr/>
          <p:nvPr/>
        </p:nvGrpSpPr>
        <p:grpSpPr>
          <a:xfrm>
            <a:off x="8954988" y="3053538"/>
            <a:ext cx="327600" cy="327600"/>
            <a:chOff x="9441532" y="4843984"/>
            <a:chExt cx="327600" cy="327600"/>
          </a:xfrm>
        </p:grpSpPr>
        <p:sp>
          <p:nvSpPr>
            <p:cNvPr id="59" name="Oval 58">
              <a:extLst>
                <a:ext uri="{FF2B5EF4-FFF2-40B4-BE49-F238E27FC236}">
                  <a16:creationId xmlns:a16="http://schemas.microsoft.com/office/drawing/2014/main" id="{49DB7D18-FCBF-281A-FEED-C0181F41A2CB}"/>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79E81CFF-C53C-0549-3B50-27BC59612BC0}"/>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1" name="Group 60">
            <a:extLst>
              <a:ext uri="{FF2B5EF4-FFF2-40B4-BE49-F238E27FC236}">
                <a16:creationId xmlns:a16="http://schemas.microsoft.com/office/drawing/2014/main" id="{C982A3D2-804E-A368-6EC6-195A551DEBF9}"/>
              </a:ext>
            </a:extLst>
          </p:cNvPr>
          <p:cNvGrpSpPr/>
          <p:nvPr/>
        </p:nvGrpSpPr>
        <p:grpSpPr>
          <a:xfrm>
            <a:off x="7520681" y="2250385"/>
            <a:ext cx="327600" cy="327600"/>
            <a:chOff x="9441532" y="4843984"/>
            <a:chExt cx="327600" cy="327600"/>
          </a:xfrm>
        </p:grpSpPr>
        <p:sp>
          <p:nvSpPr>
            <p:cNvPr id="62" name="Oval 61">
              <a:extLst>
                <a:ext uri="{FF2B5EF4-FFF2-40B4-BE49-F238E27FC236}">
                  <a16:creationId xmlns:a16="http://schemas.microsoft.com/office/drawing/2014/main" id="{191B770D-F4B0-3904-B8F7-DE7B45707850}"/>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5FF78BE2-CEDF-1F12-AE8D-52D5E3C560A4}"/>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4" name="TextBox 63">
            <a:extLst>
              <a:ext uri="{FF2B5EF4-FFF2-40B4-BE49-F238E27FC236}">
                <a16:creationId xmlns:a16="http://schemas.microsoft.com/office/drawing/2014/main" id="{68C10507-D9BA-FA3F-B8BB-422DE405776A}"/>
              </a:ext>
            </a:extLst>
          </p:cNvPr>
          <p:cNvSpPr txBox="1"/>
          <p:nvPr/>
        </p:nvSpPr>
        <p:spPr>
          <a:xfrm>
            <a:off x="605930" y="5362924"/>
            <a:ext cx="2620596" cy="1723549"/>
          </a:xfrm>
          <a:prstGeom prst="rect">
            <a:avLst/>
          </a:prstGeom>
          <a:noFill/>
        </p:spPr>
        <p:txBody>
          <a:bodyPr wrap="square" rtlCol="0">
            <a:spAutoFit/>
          </a:bodyPr>
          <a:lstStyle/>
          <a:p>
            <a:r>
              <a:rPr lang="en-US" b="1" dirty="0">
                <a:solidFill>
                  <a:schemeClr val="bg1"/>
                </a:solidFill>
              </a:rPr>
              <a:t>01</a:t>
            </a:r>
            <a:r>
              <a:rPr lang="en-US" sz="1400" b="1" dirty="0"/>
              <a:t>  PROBLEM STATEMENT</a:t>
            </a:r>
          </a:p>
          <a:p>
            <a:r>
              <a:rPr lang="en-US" sz="1400" dirty="0">
                <a:solidFill>
                  <a:schemeClr val="tx1">
                    <a:lumMod val="95000"/>
                    <a:lumOff val="5000"/>
                  </a:schemeClr>
                </a:solidFill>
              </a:rPr>
              <a:t>Developed a problem statement to explore and educate about the career aspirations of Gen-Z, addressing challenges and personal insights.</a:t>
            </a:r>
          </a:p>
          <a:p>
            <a:endParaRPr lang="en-IN" dirty="0"/>
          </a:p>
        </p:txBody>
      </p:sp>
      <p:sp>
        <p:nvSpPr>
          <p:cNvPr id="65" name="TextBox 64">
            <a:extLst>
              <a:ext uri="{FF2B5EF4-FFF2-40B4-BE49-F238E27FC236}">
                <a16:creationId xmlns:a16="http://schemas.microsoft.com/office/drawing/2014/main" id="{33746B9F-83F3-2B9C-1CC2-C837B0C933BB}"/>
              </a:ext>
            </a:extLst>
          </p:cNvPr>
          <p:cNvSpPr txBox="1"/>
          <p:nvPr/>
        </p:nvSpPr>
        <p:spPr>
          <a:xfrm>
            <a:off x="1803471" y="2513949"/>
            <a:ext cx="2278359" cy="1508105"/>
          </a:xfrm>
          <a:prstGeom prst="rect">
            <a:avLst/>
          </a:prstGeom>
          <a:noFill/>
        </p:spPr>
        <p:txBody>
          <a:bodyPr wrap="square" rtlCol="0">
            <a:spAutoFit/>
          </a:bodyPr>
          <a:lstStyle/>
          <a:p>
            <a:r>
              <a:rPr lang="en-US" b="1" dirty="0">
                <a:solidFill>
                  <a:schemeClr val="bg1"/>
                </a:solidFill>
              </a:rPr>
              <a:t>02 </a:t>
            </a:r>
            <a:r>
              <a:rPr lang="en-US" sz="1400" b="1" dirty="0"/>
              <a:t> DATA COLLECTION</a:t>
            </a:r>
          </a:p>
          <a:p>
            <a:r>
              <a:rPr lang="en-US" sz="1400" dirty="0">
                <a:solidFill>
                  <a:schemeClr val="tx1">
                    <a:lumMod val="95000"/>
                    <a:lumOff val="5000"/>
                  </a:schemeClr>
                </a:solidFill>
              </a:rPr>
              <a:t>Created a Google Form with tailored questions to collect data on Gen-Z's career aspirations.</a:t>
            </a:r>
          </a:p>
          <a:p>
            <a:endParaRPr lang="en-IN" dirty="0"/>
          </a:p>
        </p:txBody>
      </p:sp>
      <p:sp>
        <p:nvSpPr>
          <p:cNvPr id="66" name="TextBox 65">
            <a:extLst>
              <a:ext uri="{FF2B5EF4-FFF2-40B4-BE49-F238E27FC236}">
                <a16:creationId xmlns:a16="http://schemas.microsoft.com/office/drawing/2014/main" id="{754481F8-FB9C-DAB9-0CEC-6155CD1C2372}"/>
              </a:ext>
            </a:extLst>
          </p:cNvPr>
          <p:cNvSpPr txBox="1"/>
          <p:nvPr/>
        </p:nvSpPr>
        <p:spPr>
          <a:xfrm>
            <a:off x="3210175" y="4853212"/>
            <a:ext cx="2278359" cy="1446550"/>
          </a:xfrm>
          <a:prstGeom prst="rect">
            <a:avLst/>
          </a:prstGeom>
          <a:noFill/>
        </p:spPr>
        <p:txBody>
          <a:bodyPr wrap="square" rtlCol="0">
            <a:spAutoFit/>
          </a:bodyPr>
          <a:lstStyle/>
          <a:p>
            <a:r>
              <a:rPr lang="en-US" b="1" dirty="0">
                <a:solidFill>
                  <a:schemeClr val="bg1"/>
                </a:solidFill>
              </a:rPr>
              <a:t>03</a:t>
            </a:r>
            <a:r>
              <a:rPr lang="en-US" sz="1400" b="1" dirty="0"/>
              <a:t>  DATA CLEANING</a:t>
            </a:r>
          </a:p>
          <a:p>
            <a:r>
              <a:rPr lang="en-US" sz="1400" dirty="0"/>
              <a:t>Data cleaning involves identifying and correcting errors or inconsistencies in datasets to improve data quality and reliability.</a:t>
            </a:r>
            <a:endParaRPr lang="en-IN" dirty="0"/>
          </a:p>
        </p:txBody>
      </p:sp>
      <p:sp>
        <p:nvSpPr>
          <p:cNvPr id="69" name="TextBox 68">
            <a:extLst>
              <a:ext uri="{FF2B5EF4-FFF2-40B4-BE49-F238E27FC236}">
                <a16:creationId xmlns:a16="http://schemas.microsoft.com/office/drawing/2014/main" id="{206E9010-4E37-9437-C2A4-083DE975C083}"/>
              </a:ext>
            </a:extLst>
          </p:cNvPr>
          <p:cNvSpPr txBox="1"/>
          <p:nvPr/>
        </p:nvSpPr>
        <p:spPr>
          <a:xfrm>
            <a:off x="4014991" y="1625217"/>
            <a:ext cx="2461567" cy="1661993"/>
          </a:xfrm>
          <a:prstGeom prst="rect">
            <a:avLst/>
          </a:prstGeom>
          <a:noFill/>
        </p:spPr>
        <p:txBody>
          <a:bodyPr wrap="square" rtlCol="0">
            <a:spAutoFit/>
          </a:bodyPr>
          <a:lstStyle/>
          <a:p>
            <a:r>
              <a:rPr lang="en-US" b="1" dirty="0">
                <a:solidFill>
                  <a:schemeClr val="bg1"/>
                </a:solidFill>
              </a:rPr>
              <a:t>04</a:t>
            </a:r>
            <a:r>
              <a:rPr lang="en-US" sz="1400" b="1" dirty="0"/>
              <a:t>  </a:t>
            </a:r>
            <a:r>
              <a:rPr lang="en-IN" sz="1400" b="1" dirty="0"/>
              <a:t>EXPLORATORY  DATA ANALYSIS</a:t>
            </a:r>
            <a:endParaRPr lang="en-US" sz="1400" b="1" dirty="0"/>
          </a:p>
          <a:p>
            <a:r>
              <a:rPr lang="en-US" sz="1400" dirty="0"/>
              <a:t>Exploratory Data Analysis (EDA) is the process of visually and statistically examining data to uncover patterns, trends, and relationships.</a:t>
            </a:r>
            <a:endParaRPr lang="en-IN" sz="1400" dirty="0"/>
          </a:p>
        </p:txBody>
      </p:sp>
      <p:sp>
        <p:nvSpPr>
          <p:cNvPr id="72" name="TextBox 71">
            <a:extLst>
              <a:ext uri="{FF2B5EF4-FFF2-40B4-BE49-F238E27FC236}">
                <a16:creationId xmlns:a16="http://schemas.microsoft.com/office/drawing/2014/main" id="{3B068DC6-FDC7-0477-2F08-F107176E8708}"/>
              </a:ext>
            </a:extLst>
          </p:cNvPr>
          <p:cNvSpPr txBox="1"/>
          <p:nvPr/>
        </p:nvSpPr>
        <p:spPr>
          <a:xfrm>
            <a:off x="5695023" y="4280015"/>
            <a:ext cx="2369363" cy="1723549"/>
          </a:xfrm>
          <a:prstGeom prst="rect">
            <a:avLst/>
          </a:prstGeom>
          <a:noFill/>
        </p:spPr>
        <p:txBody>
          <a:bodyPr wrap="square" rtlCol="0">
            <a:spAutoFit/>
          </a:bodyPr>
          <a:lstStyle/>
          <a:p>
            <a:r>
              <a:rPr lang="en-US" b="1" dirty="0">
                <a:solidFill>
                  <a:schemeClr val="bg1"/>
                </a:solidFill>
              </a:rPr>
              <a:t>05</a:t>
            </a:r>
            <a:r>
              <a:rPr lang="en-US" sz="1400" b="1" dirty="0"/>
              <a:t>  ANALYZING IN SQL</a:t>
            </a:r>
          </a:p>
          <a:p>
            <a:r>
              <a:rPr lang="en-US" sz="1400" dirty="0">
                <a:solidFill>
                  <a:schemeClr val="tx1">
                    <a:lumMod val="95000"/>
                    <a:lumOff val="5000"/>
                  </a:schemeClr>
                </a:solidFill>
              </a:rPr>
              <a:t>Conducted data analysis using SQL, solving complex questions with the help of Common Table Expressions (CTEs) and joins.</a:t>
            </a:r>
          </a:p>
          <a:p>
            <a:endParaRPr lang="en-IN" dirty="0"/>
          </a:p>
        </p:txBody>
      </p:sp>
      <p:sp>
        <p:nvSpPr>
          <p:cNvPr id="73" name="TextBox 72">
            <a:extLst>
              <a:ext uri="{FF2B5EF4-FFF2-40B4-BE49-F238E27FC236}">
                <a16:creationId xmlns:a16="http://schemas.microsoft.com/office/drawing/2014/main" id="{9B8EF2A7-83A9-2909-D6EE-DE885CBB3E40}"/>
              </a:ext>
            </a:extLst>
          </p:cNvPr>
          <p:cNvSpPr txBox="1"/>
          <p:nvPr/>
        </p:nvSpPr>
        <p:spPr>
          <a:xfrm>
            <a:off x="6548178" y="623927"/>
            <a:ext cx="2455189" cy="1661993"/>
          </a:xfrm>
          <a:prstGeom prst="rect">
            <a:avLst/>
          </a:prstGeom>
          <a:noFill/>
        </p:spPr>
        <p:txBody>
          <a:bodyPr wrap="square" rtlCol="0">
            <a:spAutoFit/>
          </a:bodyPr>
          <a:lstStyle/>
          <a:p>
            <a:r>
              <a:rPr lang="en-US" b="1" dirty="0">
                <a:solidFill>
                  <a:schemeClr val="bg1"/>
                </a:solidFill>
              </a:rPr>
              <a:t>06</a:t>
            </a:r>
            <a:r>
              <a:rPr lang="en-US" sz="1400" b="1" dirty="0"/>
              <a:t>  EXCEL DASHBOARD</a:t>
            </a:r>
          </a:p>
          <a:p>
            <a:r>
              <a:rPr lang="en-US" sz="1400" dirty="0">
                <a:solidFill>
                  <a:schemeClr val="tx1">
                    <a:lumMod val="95000"/>
                    <a:lumOff val="5000"/>
                  </a:schemeClr>
                </a:solidFill>
              </a:rPr>
              <a:t>Created a</a:t>
            </a:r>
            <a:r>
              <a:rPr lang="en-US" sz="1400" dirty="0"/>
              <a:t>n Executive Dashboard in Excel presents key performance indicators (KPIs) and metrics in a visual format to support quick, data-driven decision-making</a:t>
            </a:r>
            <a:endParaRPr lang="en-IN" dirty="0"/>
          </a:p>
        </p:txBody>
      </p:sp>
      <p:sp>
        <p:nvSpPr>
          <p:cNvPr id="76" name="TextBox 75">
            <a:extLst>
              <a:ext uri="{FF2B5EF4-FFF2-40B4-BE49-F238E27FC236}">
                <a16:creationId xmlns:a16="http://schemas.microsoft.com/office/drawing/2014/main" id="{C716ABD8-159D-1C19-5C14-8B5C120899B0}"/>
              </a:ext>
            </a:extLst>
          </p:cNvPr>
          <p:cNvSpPr txBox="1"/>
          <p:nvPr/>
        </p:nvSpPr>
        <p:spPr>
          <a:xfrm>
            <a:off x="8174186" y="3367934"/>
            <a:ext cx="2666590" cy="1508105"/>
          </a:xfrm>
          <a:prstGeom prst="rect">
            <a:avLst/>
          </a:prstGeom>
          <a:noFill/>
        </p:spPr>
        <p:txBody>
          <a:bodyPr wrap="square" rtlCol="0">
            <a:spAutoFit/>
          </a:bodyPr>
          <a:lstStyle/>
          <a:p>
            <a:r>
              <a:rPr lang="en-US" b="1" dirty="0">
                <a:solidFill>
                  <a:schemeClr val="bg1"/>
                </a:solidFill>
              </a:rPr>
              <a:t>07</a:t>
            </a:r>
            <a:r>
              <a:rPr lang="en-US" sz="1400" b="1" dirty="0"/>
              <a:t> POWER BI DASHBOARD </a:t>
            </a:r>
          </a:p>
          <a:p>
            <a:r>
              <a:rPr lang="en-US" sz="1400" dirty="0">
                <a:solidFill>
                  <a:schemeClr val="tx1">
                    <a:lumMod val="95000"/>
                    <a:lumOff val="5000"/>
                  </a:schemeClr>
                </a:solidFill>
              </a:rPr>
              <a:t>Created a Power BI dashboard summarizing Gen-Z's learning aspirations, mission aspirations, and manager aspirations.</a:t>
            </a:r>
          </a:p>
          <a:p>
            <a:endParaRPr lang="en-IN" dirty="0"/>
          </a:p>
        </p:txBody>
      </p:sp>
      <p:sp>
        <p:nvSpPr>
          <p:cNvPr id="77" name="TextBox 76">
            <a:extLst>
              <a:ext uri="{FF2B5EF4-FFF2-40B4-BE49-F238E27FC236}">
                <a16:creationId xmlns:a16="http://schemas.microsoft.com/office/drawing/2014/main" id="{B9094165-4CB0-7DCE-CB51-ED47B42368C5}"/>
              </a:ext>
            </a:extLst>
          </p:cNvPr>
          <p:cNvSpPr txBox="1"/>
          <p:nvPr/>
        </p:nvSpPr>
        <p:spPr>
          <a:xfrm>
            <a:off x="9876638" y="1582343"/>
            <a:ext cx="2369363" cy="1723549"/>
          </a:xfrm>
          <a:prstGeom prst="rect">
            <a:avLst/>
          </a:prstGeom>
          <a:noFill/>
        </p:spPr>
        <p:txBody>
          <a:bodyPr wrap="square" rtlCol="0">
            <a:spAutoFit/>
          </a:bodyPr>
          <a:lstStyle/>
          <a:p>
            <a:r>
              <a:rPr lang="en-US" b="1" dirty="0">
                <a:solidFill>
                  <a:schemeClr val="bg1"/>
                </a:solidFill>
              </a:rPr>
              <a:t>08</a:t>
            </a:r>
            <a:r>
              <a:rPr lang="en-US" sz="1400" b="1" dirty="0"/>
              <a:t>  PRESENTATION</a:t>
            </a:r>
          </a:p>
          <a:p>
            <a:r>
              <a:rPr lang="en-US" sz="1400" dirty="0">
                <a:solidFill>
                  <a:schemeClr val="tx1">
                    <a:lumMod val="95000"/>
                    <a:lumOff val="5000"/>
                  </a:schemeClr>
                </a:solidFill>
              </a:rPr>
              <a:t>Worked on an employer-focused project, creating recommendations and emphasizing the importance of storytelling in data.</a:t>
            </a:r>
          </a:p>
          <a:p>
            <a:endParaRPr lang="en-IN" dirty="0"/>
          </a:p>
        </p:txBody>
      </p:sp>
      <p:grpSp>
        <p:nvGrpSpPr>
          <p:cNvPr id="78" name="Group 77">
            <a:extLst>
              <a:ext uri="{FF2B5EF4-FFF2-40B4-BE49-F238E27FC236}">
                <a16:creationId xmlns:a16="http://schemas.microsoft.com/office/drawing/2014/main" id="{7DEC3A89-24D5-BA96-8C4C-C1ADD8A91F33}"/>
              </a:ext>
            </a:extLst>
          </p:cNvPr>
          <p:cNvGrpSpPr/>
          <p:nvPr/>
        </p:nvGrpSpPr>
        <p:grpSpPr>
          <a:xfrm>
            <a:off x="-266970" y="2999538"/>
            <a:ext cx="327600" cy="327600"/>
            <a:chOff x="9441532" y="4843984"/>
            <a:chExt cx="327600" cy="327600"/>
          </a:xfrm>
        </p:grpSpPr>
        <p:sp>
          <p:nvSpPr>
            <p:cNvPr id="79" name="Oval 78">
              <a:extLst>
                <a:ext uri="{FF2B5EF4-FFF2-40B4-BE49-F238E27FC236}">
                  <a16:creationId xmlns:a16="http://schemas.microsoft.com/office/drawing/2014/main" id="{50FF3491-D21D-237E-13F2-8724901AC9C8}"/>
                </a:ext>
              </a:extLst>
            </p:cNvPr>
            <p:cNvSpPr/>
            <p:nvPr/>
          </p:nvSpPr>
          <p:spPr>
            <a:xfrm>
              <a:off x="9441532" y="4843984"/>
              <a:ext cx="327600" cy="3276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CD0E397F-0926-2D9A-E779-B112CF9FCAA6}"/>
                </a:ext>
              </a:extLst>
            </p:cNvPr>
            <p:cNvSpPr/>
            <p:nvPr/>
          </p:nvSpPr>
          <p:spPr>
            <a:xfrm>
              <a:off x="9495532" y="4897984"/>
              <a:ext cx="219600" cy="2196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1" name="TextBox 80">
            <a:extLst>
              <a:ext uri="{FF2B5EF4-FFF2-40B4-BE49-F238E27FC236}">
                <a16:creationId xmlns:a16="http://schemas.microsoft.com/office/drawing/2014/main" id="{B1FE6008-6DFD-0142-9240-A1A82B1094CA}"/>
              </a:ext>
            </a:extLst>
          </p:cNvPr>
          <p:cNvSpPr txBox="1"/>
          <p:nvPr/>
        </p:nvSpPr>
        <p:spPr>
          <a:xfrm>
            <a:off x="2458093" y="31711"/>
            <a:ext cx="2455190" cy="984885"/>
          </a:xfrm>
          <a:prstGeom prst="rect">
            <a:avLst/>
          </a:prstGeom>
          <a:noFill/>
        </p:spPr>
        <p:txBody>
          <a:bodyPr wrap="square" rtlCol="0">
            <a:spAutoFit/>
          </a:bodyPr>
          <a:lstStyle/>
          <a:p>
            <a:pPr algn="ctr"/>
            <a:r>
              <a:rPr lang="en-IN" b="1" dirty="0"/>
              <a:t>                       </a:t>
            </a:r>
            <a:r>
              <a:rPr lang="en-IN" sz="4000" b="1" dirty="0">
                <a:latin typeface="Cambria Math" panose="02040503050406030204" pitchFamily="18" charset="0"/>
                <a:ea typeface="Cambria Math" panose="02040503050406030204" pitchFamily="18" charset="0"/>
              </a:rPr>
              <a:t>ROADMAP</a:t>
            </a:r>
          </a:p>
        </p:txBody>
      </p:sp>
    </p:spTree>
    <p:extLst>
      <p:ext uri="{BB962C8B-B14F-4D97-AF65-F5344CB8AC3E}">
        <p14:creationId xmlns:p14="http://schemas.microsoft.com/office/powerpoint/2010/main" val="397249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1002 0.01783 L 0.01002 0.01783 C 0.01132 0.02338 0.01237 0.0294 0.01393 0.03495 C 0.01484 0.0375 0.01614 0.03958 0.01718 0.04213 C 0.01784 0.04352 0.01836 0.04491 0.01888 0.0463 C 0.02031 0.05926 0.01823 0.04838 0.02291 0.05926 C 0.02356 0.06088 0.02382 0.0632 0.02448 0.06505 C 0.02513 0.06713 0.02604 0.06875 0.02695 0.07083 L 0.02929 0.08357 C 0.02955 0.08495 0.02942 0.08704 0.03007 0.08796 C 0.03541 0.09421 0.02955 0.08681 0.03502 0.09514 C 0.03593 0.09676 0.03711 0.09792 0.03815 0.09931 L 0.04062 0.1081 L 0.07291 0.18542 L 0.0931 0.22685 L 0.12122 0.27431 L 0.15039 0.29583 " pathEditMode="relative" ptsTypes="AAAAAAAAAAAAAAAAA">
                                      <p:cBhvr>
                                        <p:cTn id="6" dur="2000" fill="hold"/>
                                        <p:tgtEl>
                                          <p:spTgt spid="78"/>
                                        </p:tgtEl>
                                        <p:attrNameLst>
                                          <p:attrName>ppt_x</p:attrName>
                                          <p:attrName>ppt_y</p:attrName>
                                        </p:attrNameLst>
                                      </p:cBhvr>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750"/>
                                        <p:tgtEl>
                                          <p:spTgt spid="64"/>
                                        </p:tgtEl>
                                      </p:cBhvr>
                                    </p:animEffect>
                                  </p:childTnLst>
                                </p:cTn>
                              </p:par>
                              <p:par>
                                <p:cTn id="11" presetID="0" presetClass="path" presetSubtype="0" accel="50000" decel="50000" fill="hold" nodeType="withEffect">
                                  <p:stCondLst>
                                    <p:cond delay="0"/>
                                  </p:stCondLst>
                                  <p:childTnLst>
                                    <p:animMotion origin="layout" path="M -0.00039 -0.00254 L -0.00039 -0.00254 C 0.00195 -0.00694 0.00599 -0.01481 0.00925 -0.01852 C 0.0099 -0.01921 0.01081 -0.01944 0.01172 -0.01991 C 0.01302 -0.02176 0.01445 -0.02361 0.01563 -0.02569 C 0.01654 -0.02685 0.01719 -0.0287 0.0181 -0.02986 C 0.01914 -0.03125 0.02031 -0.03194 0.02135 -0.03287 C 0.02161 -0.03426 0.02161 -0.03588 0.02214 -0.03704 C 0.02708 -0.05023 0.02214 -0.03148 0.02695 -0.04722 C 0.02773 -0.0493 0.02786 -0.05208 0.02865 -0.0544 C 0.02917 -0.05602 0.03034 -0.05694 0.03099 -0.05856 C 0.03724 -0.07384 0.02591 -0.05254 0.03672 -0.07153 C 0.03724 -0.07338 0.03789 -0.07523 0.03828 -0.07731 C 0.03841 -0.07801 0.03945 -0.08611 0.03997 -0.08727 C 0.04023 -0.08819 0.04102 -0.08819 0.04154 -0.08866 L 0.06654 -0.16041 L 0.08841 -0.18472 " pathEditMode="relative" ptsTypes="AAAAAAAAAAAAAAAAA">
                                      <p:cBhvr>
                                        <p:cTn id="12" dur="2000" fill="hold"/>
                                        <p:tgtEl>
                                          <p:spTgt spid="43"/>
                                        </p:tgtEl>
                                        <p:attrNameLst>
                                          <p:attrName>ppt_x</p:attrName>
                                          <p:attrName>ppt_y</p:attrName>
                                        </p:attrNameLst>
                                      </p:cBhvr>
                                    </p:animMotion>
                                  </p:childTnLst>
                                </p:cTn>
                              </p:par>
                            </p:childTnLst>
                          </p:cTn>
                        </p:par>
                        <p:par>
                          <p:cTn id="13" fill="hold">
                            <p:stCondLst>
                              <p:cond delay="4000"/>
                            </p:stCondLst>
                            <p:childTnLst>
                              <p:par>
                                <p:cTn id="14" presetID="10" presetClass="entr" presetSubtype="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750"/>
                                        <p:tgtEl>
                                          <p:spTgt spid="65"/>
                                        </p:tgtEl>
                                      </p:cBhvr>
                                    </p:animEffect>
                                  </p:childTnLst>
                                </p:cTn>
                              </p:par>
                              <p:par>
                                <p:cTn id="17" presetID="0" presetClass="path" presetSubtype="0" accel="50000" decel="50000" fill="hold" nodeType="withEffect">
                                  <p:stCondLst>
                                    <p:cond delay="0"/>
                                  </p:stCondLst>
                                  <p:childTnLst>
                                    <p:animMotion origin="layout" path="M 0.00338 -0.00116 L 0.00338 -0.00116 C 0.00625 -0.00162 0.00924 -0.00278 0.01224 -0.00255 C 0.01575 -0.00232 0.02356 0.00046 0.02747 0.00301 C 0.03073 0.00509 0.03112 0.00671 0.03398 0.01018 C 0.03554 0.01226 0.03737 0.01365 0.0388 0.01597 C 0.03958 0.01736 0.04023 0.01944 0.04127 0.02037 C 0.04218 0.02129 0.04336 0.02106 0.0444 0.02176 C 0.04505 0.02222 0.04557 0.02268 0.04609 0.02314 L 0.06536 0.05185 L 0.09609 0.09074 L 0.12109 0.10231 " pathEditMode="relative" ptsTypes="AAAAAAAAAAAA">
                                      <p:cBhvr>
                                        <p:cTn id="18" dur="2000" fill="hold"/>
                                        <p:tgtEl>
                                          <p:spTgt spid="46"/>
                                        </p:tgtEl>
                                        <p:attrNameLst>
                                          <p:attrName>ppt_x</p:attrName>
                                          <p:attrName>ppt_y</p:attrName>
                                        </p:attrNameLst>
                                      </p:cBhvr>
                                    </p:animMotion>
                                  </p:childTnLst>
                                </p:cTn>
                              </p:par>
                            </p:childTnLst>
                          </p:cTn>
                        </p:par>
                        <p:par>
                          <p:cTn id="19" fill="hold">
                            <p:stCondLst>
                              <p:cond delay="6000"/>
                            </p:stCondLst>
                            <p:childTnLst>
                              <p:par>
                                <p:cTn id="20" presetID="10"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750"/>
                                        <p:tgtEl>
                                          <p:spTgt spid="66"/>
                                        </p:tgtEl>
                                      </p:cBhvr>
                                    </p:animEffect>
                                  </p:childTnLst>
                                </p:cTn>
                              </p:par>
                              <p:par>
                                <p:cTn id="23" presetID="0" presetClass="path" presetSubtype="0" accel="50000" decel="50000" fill="hold" nodeType="withEffect">
                                  <p:stCondLst>
                                    <p:cond delay="0"/>
                                  </p:stCondLst>
                                  <p:childTnLst>
                                    <p:animMotion origin="layout" path="M 0.00507 -0.00486 L 0.00507 -0.00486 C 0.00742 -0.0044 0.00989 -0.00324 0.01224 -0.00324 C 0.01549 -0.00324 0.0164 -0.00463 0.01875 -0.00764 C 0.01979 -0.00903 0.02096 -0.01018 0.02187 -0.01203 C 0.02356 -0.01481 0.02434 -0.01991 0.02513 -0.02338 C 0.02565 -0.0287 0.02539 -0.03449 0.02682 -0.03912 C 0.02721 -0.04097 0.02903 -0.03981 0.02994 -0.04074 C 0.03125 -0.04166 0.03216 -0.04328 0.0332 -0.04491 C 0.03841 -0.05324 0.03724 -0.05092 0.03971 -0.05926 C 0.03997 -0.06157 0.0401 -0.06412 0.04049 -0.06643 C 0.04153 -0.07291 0.04218 -0.07338 0.04362 -0.0794 C 0.04427 -0.08171 0.04492 -0.08403 0.04531 -0.08657 C 0.04596 -0.09028 0.04622 -0.09421 0.04687 -0.09791 C 0.04739 -0.10046 0.04791 -0.10278 0.04856 -0.10509 C 0.04895 -0.10717 0.05013 -0.11088 0.05013 -0.11088 L 0.07031 -0.16528 L 0.09531 -0.19537 " pathEditMode="relative" ptsTypes="AAAAAAAAAAAAAAAAAA">
                                      <p:cBhvr>
                                        <p:cTn id="24" dur="2000" fill="hold"/>
                                        <p:tgtEl>
                                          <p:spTgt spid="42"/>
                                        </p:tgtEl>
                                        <p:attrNameLst>
                                          <p:attrName>ppt_x</p:attrName>
                                          <p:attrName>ppt_y</p:attrName>
                                        </p:attrNameLst>
                                      </p:cBhvr>
                                    </p:animMotion>
                                  </p:childTnLst>
                                </p:cTn>
                              </p:par>
                            </p:childTnLst>
                          </p:cTn>
                        </p:par>
                        <p:par>
                          <p:cTn id="25" fill="hold">
                            <p:stCondLst>
                              <p:cond delay="8000"/>
                            </p:stCondLst>
                            <p:childTnLst>
                              <p:par>
                                <p:cTn id="26" presetID="10" presetClass="entr" presetSubtype="0"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750"/>
                                        <p:tgtEl>
                                          <p:spTgt spid="69"/>
                                        </p:tgtEl>
                                      </p:cBhvr>
                                    </p:animEffect>
                                  </p:childTnLst>
                                </p:cTn>
                              </p:par>
                              <p:par>
                                <p:cTn id="29" presetID="0" presetClass="path" presetSubtype="0" accel="50000" decel="50000" fill="hold" nodeType="withEffect">
                                  <p:stCondLst>
                                    <p:cond delay="0"/>
                                  </p:stCondLst>
                                  <p:childTnLst>
                                    <p:animMotion origin="layout" path="M 0.00899 -0.00695 L 0.00899 -0.00695 C 0.01159 -0.00463 0.01446 -0.00278 0.01693 4.44444E-6 C 0.01784 0.00115 0.01784 0.00324 0.01862 0.00439 C 0.02031 0.00717 0.0224 0.00925 0.02422 0.01157 C 0.02552 0.01504 0.02683 0.01851 0.02826 0.02152 C 0.02904 0.02314 0.02995 0.0243 0.03073 0.02592 C 0.03177 0.02824 0.03268 0.03078 0.03399 0.0331 C 0.03555 0.03588 0.03685 0.03611 0.0388 0.03726 C 0.03959 0.03819 0.0405 0.03888 0.04115 0.04027 C 0.04245 0.04236 0.04584 0.05138 0.04766 0.053 C 0.04909 0.05439 0.05091 0.05416 0.05248 0.05463 C 0.05638 0.0581 0.05912 0.05949 0.06211 0.06458 C 0.06446 0.06828 0.06641 0.07222 0.06862 0.07592 C 0.06966 0.078 0.07044 0.08078 0.07188 0.08171 L 0.07422 0.0831 C 0.07969 0.09537 0.07487 0.08657 0.08073 0.09328 C 0.08347 0.09629 0.08633 0.10138 0.08959 0.10324 C 0.09245 0.10486 0.09688 0.10648 0.1 0.10763 C 0.10873 0.10601 0.10938 0.11041 0.10729 0.10324 " pathEditMode="relative" ptsTypes="AAAAAAAAAAAAAAAAAAAA">
                                      <p:cBhvr>
                                        <p:cTn id="30" dur="2000" fill="hold"/>
                                        <p:tgtEl>
                                          <p:spTgt spid="55"/>
                                        </p:tgtEl>
                                        <p:attrNameLst>
                                          <p:attrName>ppt_x</p:attrName>
                                          <p:attrName>ppt_y</p:attrName>
                                        </p:attrNameLst>
                                      </p:cBhvr>
                                    </p:animMotion>
                                  </p:childTnLst>
                                </p:cTn>
                              </p:par>
                            </p:childTnLst>
                          </p:cTn>
                        </p:par>
                        <p:par>
                          <p:cTn id="31" fill="hold">
                            <p:stCondLst>
                              <p:cond delay="10000"/>
                            </p:stCondLst>
                            <p:childTnLst>
                              <p:par>
                                <p:cTn id="32" presetID="10" presetClass="entr" presetSubtype="0" fill="hold" grpId="0"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750"/>
                                        <p:tgtEl>
                                          <p:spTgt spid="72"/>
                                        </p:tgtEl>
                                      </p:cBhvr>
                                    </p:animEffect>
                                  </p:childTnLst>
                                </p:cTn>
                              </p:par>
                              <p:par>
                                <p:cTn id="35" presetID="0" presetClass="path" presetSubtype="0" accel="50000" decel="50000" fill="hold" nodeType="withEffect">
                                  <p:stCondLst>
                                    <p:cond delay="0"/>
                                  </p:stCondLst>
                                  <p:childTnLst>
                                    <p:animMotion origin="layout" path="M 0.01015 -0.00671 L 0.01015 -0.00671 C 0.0125 -0.00833 0.01523 -0.00856 0.01732 -0.01111 C 0.01862 -0.01273 0.01914 -0.01574 0.01979 -0.01829 C 0.02044 -0.02106 0.02057 -0.0243 0.02135 -0.02685 L 0.02305 -0.03264 C 0.02357 -0.04028 0.02435 -0.04792 0.02461 -0.05555 C 0.02578 -0.08518 0.02357 -0.06736 0.02708 -0.08148 C 0.02734 -0.08287 0.02734 -0.08449 0.02786 -0.08565 C 0.02851 -0.08727 0.02943 -0.08866 0.03021 -0.09004 C 0.03099 -0.09838 0.03229 -0.11204 0.03346 -0.11875 L 0.03502 -0.12731 C 0.03542 -0.1287 0.03555 -0.13032 0.03594 -0.13148 L 0.0375 -0.13727 L 0.05364 -0.21759 L 0.07305 -0.25046 " pathEditMode="relative" ptsTypes="AAAAAAAAAAAAAAAA">
                                      <p:cBhvr>
                                        <p:cTn id="36" dur="2000" fill="hold"/>
                                        <p:tgtEl>
                                          <p:spTgt spid="52"/>
                                        </p:tgtEl>
                                        <p:attrNameLst>
                                          <p:attrName>ppt_x</p:attrName>
                                          <p:attrName>ppt_y</p:attrName>
                                        </p:attrNameLst>
                                      </p:cBhvr>
                                    </p:animMotion>
                                  </p:childTnLst>
                                </p:cTn>
                              </p:par>
                            </p:childTnLst>
                          </p:cTn>
                        </p:par>
                        <p:par>
                          <p:cTn id="37" fill="hold">
                            <p:stCondLst>
                              <p:cond delay="12000"/>
                            </p:stCondLst>
                            <p:childTnLst>
                              <p:par>
                                <p:cTn id="38" presetID="10" presetClass="entr" presetSubtype="0" fill="hold" grpId="0" nodeType="after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750"/>
                                        <p:tgtEl>
                                          <p:spTgt spid="73"/>
                                        </p:tgtEl>
                                      </p:cBhvr>
                                    </p:animEffect>
                                  </p:childTnLst>
                                </p:cTn>
                              </p:par>
                              <p:par>
                                <p:cTn id="41" presetID="0" presetClass="path" presetSubtype="0" accel="50000" decel="50000" fill="hold" nodeType="withEffect">
                                  <p:stCondLst>
                                    <p:cond delay="0"/>
                                  </p:stCondLst>
                                  <p:childTnLst>
                                    <p:animMotion origin="layout" path="M -0.00195 -0.00231 L -0.00195 -0.00231 C 0.00143 -0.00185 0.00508 -0.00254 0.00846 -0.00092 C 0.00963 -0.00046 0.01002 0.00209 0.01094 0.00324 C 0.01185 0.00486 0.01302 0.00625 0.01406 0.00764 C 0.01823 0.01273 0.01966 0.01574 0.02383 0.0176 C 0.02617 0.01875 0.02864 0.01968 0.03099 0.02061 C 0.0319 0.02153 0.03255 0.02269 0.03346 0.02338 C 0.03424 0.02408 0.03528 0.02385 0.03594 0.02477 C 0.03698 0.02639 0.0375 0.02871 0.03828 0.03056 C 0.03854 0.03195 0.03867 0.03357 0.03906 0.03496 C 0.0401 0.0382 0.04153 0.04098 0.0431 0.04352 C 0.0444 0.04561 0.0457 0.04746 0.04713 0.04931 C 0.05091 0.05371 0.05469 0.05787 0.05846 0.06227 C 0.0625 0.0669 0.05937 0.06343 0.06406 0.06945 C 0.06484 0.07037 0.06562 0.07153 0.06653 0.07223 C 0.06784 0.07338 0.06927 0.07408 0.07057 0.075 C 0.07682 0.0801 0.07096 0.0757 0.07617 0.08079 C 0.07773 0.08241 0.07956 0.08334 0.08099 0.08519 C 0.08268 0.08704 0.08607 0.09213 0.0875 0.09514 C 0.08841 0.09699 0.08906 0.09908 0.08997 0.10093 C 0.09427 0.10996 0.09023 0.10093 0.09479 0.10811 C 0.09648 0.11088 0.09765 0.11436 0.09961 0.11667 C 0.10039 0.1176 0.10117 0.11852 0.10208 0.11968 C 0.10312 0.12107 0.10417 0.12269 0.10521 0.12385 C 0.10625 0.125 0.10742 0.1257 0.10846 0.12686 C 0.11784 0.125 0.11653 0.1301 0.11653 0.11806 " pathEditMode="relative" ptsTypes="AAAAAAAAAAAAAAAAAAAAAAAAAAA">
                                      <p:cBhvr>
                                        <p:cTn id="42" dur="2000" fill="hold"/>
                                        <p:tgtEl>
                                          <p:spTgt spid="61"/>
                                        </p:tgtEl>
                                        <p:attrNameLst>
                                          <p:attrName>ppt_x</p:attrName>
                                          <p:attrName>ppt_y</p:attrName>
                                        </p:attrNameLst>
                                      </p:cBhvr>
                                    </p:animMotion>
                                  </p:childTnLst>
                                </p:cTn>
                              </p:par>
                            </p:childTnLst>
                          </p:cTn>
                        </p:par>
                        <p:par>
                          <p:cTn id="43" fill="hold">
                            <p:stCondLst>
                              <p:cond delay="14000"/>
                            </p:stCondLst>
                            <p:childTnLst>
                              <p:par>
                                <p:cTn id="44" presetID="10" presetClass="entr" presetSubtype="0" fill="hold" grpId="0" nodeType="after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750"/>
                                        <p:tgtEl>
                                          <p:spTgt spid="76"/>
                                        </p:tgtEl>
                                      </p:cBhvr>
                                    </p:animEffect>
                                  </p:childTnLst>
                                </p:cTn>
                              </p:par>
                              <p:par>
                                <p:cTn id="47" presetID="0" presetClass="path" presetSubtype="0" accel="50000" decel="50000" fill="hold" nodeType="withEffect">
                                  <p:stCondLst>
                                    <p:cond delay="0"/>
                                  </p:stCondLst>
                                  <p:childTnLst>
                                    <p:animMotion origin="layout" path="M -0.00118 0.00556 L -0.00118 0.00556 C 0.00117 0.00162 0.00429 -0.00116 0.00599 -0.00602 C 0.00716 -0.00926 0.00612 -0.01389 0.0069 -0.01759 C 0.00755 -0.02106 0.00898 -0.0243 0.01002 -0.02754 C 0.01028 -0.02986 0.01054 -0.03241 0.01093 -0.03472 C 0.01106 -0.03611 0.01132 -0.0375 0.01172 -0.03912 C 0.01302 -0.04537 0.01458 -0.05139 0.01575 -0.05764 C 0.01679 -0.06366 0.01601 -0.06065 0.0181 -0.0662 C 0.01979 -0.08125 0.01757 -0.06551 0.02135 -0.08055 C 0.022 -0.08333 0.02252 -0.09097 0.02304 -0.09352 C 0.0233 -0.0956 0.02409 -0.09745 0.02461 -0.0993 C 0.02513 -0.10347 0.02591 -0.10787 0.02617 -0.11227 C 0.02669 -0.11829 0.0263 -0.12477 0.02695 -0.13079 C 0.02734 -0.13356 0.02838 -0.13588 0.02942 -0.13796 C 0.03203 -0.14352 0.0319 -0.13842 0.0319 -0.14236 L 0.05039 -0.23125 L 0.06341 -0.26551 " pathEditMode="relative" ptsTypes="AAAAAAAAAAAAAAAAAA">
                                      <p:cBhvr>
                                        <p:cTn id="48" dur="2000" fill="hold"/>
                                        <p:tgtEl>
                                          <p:spTgt spid="58"/>
                                        </p:tgtEl>
                                        <p:attrNameLst>
                                          <p:attrName>ppt_x</p:attrName>
                                          <p:attrName>ppt_y</p:attrName>
                                        </p:attrNameLst>
                                      </p:cBhvr>
                                    </p:animMotion>
                                  </p:childTnLst>
                                </p:cTn>
                              </p:par>
                            </p:childTnLst>
                          </p:cTn>
                        </p:par>
                        <p:par>
                          <p:cTn id="49" fill="hold">
                            <p:stCondLst>
                              <p:cond delay="16000"/>
                            </p:stCondLst>
                            <p:childTnLst>
                              <p:par>
                                <p:cTn id="50" presetID="10" presetClass="entr" presetSubtype="0" fill="hold" grpId="0" nodeType="after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750"/>
                                        <p:tgtEl>
                                          <p:spTgt spid="77"/>
                                        </p:tgtEl>
                                      </p:cBhvr>
                                    </p:animEffect>
                                  </p:childTnLst>
                                </p:cTn>
                              </p:par>
                              <p:par>
                                <p:cTn id="53" presetID="0" presetClass="path" presetSubtype="0" accel="50000" decel="50000" fill="hold" nodeType="withEffect">
                                  <p:stCondLst>
                                    <p:cond delay="0"/>
                                  </p:stCondLst>
                                  <p:childTnLst>
                                    <p:animMotion origin="layout" path="M 0.01875 -0.01829 L 0.01875 -0.01829 C 0.02135 -0.01783 0.02435 -0.01898 0.02669 -0.0169 C 0.03359 -0.01158 0.0345 -0.00602 0.03802 0.00301 C 0.0388 0.00509 0.03958 0.00694 0.04049 0.0088 C 0.04492 0.01782 0.04231 0.0118 0.04765 0.01898 C 0.04935 0.02106 0.05078 0.02384 0.0526 0.02592 C 0.05351 0.02731 0.05481 0.02778 0.05573 0.02893 C 0.0569 0.03009 0.05781 0.03217 0.05898 0.0331 C 0.06289 0.03657 0.06458 0.03588 0.06862 0.0375 C 0.06953 0.03773 0.07031 0.03842 0.07109 0.03889 C 0.07291 0.04005 0.07487 0.04051 0.07669 0.0419 C 0.0789 0.04329 0.08099 0.0456 0.0832 0.04745 C 0.08372 0.04907 0.08411 0.05069 0.08476 0.05185 C 0.08554 0.05301 0.08646 0.0537 0.08724 0.05463 C 0.08854 0.05625 0.08984 0.05764 0.09127 0.05903 C 0.0931 0.06412 0.09284 0.06157 0.09284 0.0662 L 0.17343 0.1794 L 0.18242 0.18241 " pathEditMode="relative" ptsTypes="AAAAAAAAAAAAAAAAAAA">
                                      <p:cBhvr>
                                        <p:cTn id="54" dur="2000" fill="hold"/>
                                        <p:tgtEl>
                                          <p:spTgt spid="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9" grpId="0"/>
      <p:bldP spid="72" grpId="0"/>
      <p:bldP spid="73" grpId="0"/>
      <p:bldP spid="76"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FE0D7BF-5FD1-ABB0-20C5-5CFC9491CFC6}"/>
              </a:ext>
            </a:extLst>
          </p:cNvPr>
          <p:cNvSpPr/>
          <p:nvPr/>
        </p:nvSpPr>
        <p:spPr>
          <a:xfrm>
            <a:off x="2295476" y="1605616"/>
            <a:ext cx="8595360" cy="3060833"/>
          </a:xfrm>
          <a:prstGeom prst="roundRect">
            <a:avLst/>
          </a:prstGeom>
          <a:noFill/>
          <a:ln w="57150">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0DD0705-DC66-3BF4-EE3E-D7AA4E0704B3}"/>
              </a:ext>
            </a:extLst>
          </p:cNvPr>
          <p:cNvSpPr/>
          <p:nvPr/>
        </p:nvSpPr>
        <p:spPr>
          <a:xfrm>
            <a:off x="2295476" y="1605615"/>
            <a:ext cx="8595360" cy="3060833"/>
          </a:xfrm>
          <a:prstGeom prst="roundRect">
            <a:avLst/>
          </a:prstGeom>
          <a:noFill/>
          <a:ln>
            <a:solidFill>
              <a:schemeClr val="tx1">
                <a:lumMod val="95000"/>
                <a:lumOff val="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7B8DC08-5DF8-292A-1687-754729A8A82B}"/>
              </a:ext>
            </a:extLst>
          </p:cNvPr>
          <p:cNvSpPr txBox="1"/>
          <p:nvPr/>
        </p:nvSpPr>
        <p:spPr>
          <a:xfrm>
            <a:off x="2837468" y="2215299"/>
            <a:ext cx="7786540" cy="2585323"/>
          </a:xfrm>
          <a:prstGeom prst="rect">
            <a:avLst/>
          </a:prstGeom>
          <a:noFill/>
        </p:spPr>
        <p:txBody>
          <a:bodyPr wrap="square" rtlCol="0">
            <a:spAutoFit/>
          </a:bodyPr>
          <a:lstStyle/>
          <a:p>
            <a:pPr algn="ctr"/>
            <a:r>
              <a:rPr lang="en-US" sz="4800" dirty="0">
                <a:solidFill>
                  <a:schemeClr val="tx1">
                    <a:lumMod val="95000"/>
                    <a:lumOff val="5000"/>
                  </a:schemeClr>
                </a:solidFill>
                <a:latin typeface="Gill Sans MT" panose="020B0502020104020203" pitchFamily="34" charset="0"/>
              </a:rPr>
              <a:t>STAGE 1: </a:t>
            </a:r>
          </a:p>
          <a:p>
            <a:pPr algn="ctr"/>
            <a:r>
              <a:rPr lang="en-US" sz="4800" dirty="0">
                <a:solidFill>
                  <a:schemeClr val="tx1">
                    <a:lumMod val="95000"/>
                    <a:lumOff val="5000"/>
                  </a:schemeClr>
                </a:solidFill>
                <a:latin typeface="Gill Sans MT" panose="020B0502020104020203" pitchFamily="34" charset="0"/>
              </a:rPr>
              <a:t>PROBLEM STATEMENT</a:t>
            </a:r>
          </a:p>
          <a:p>
            <a:pPr algn="ctr"/>
            <a:endParaRPr lang="en-US" sz="4800" dirty="0">
              <a:solidFill>
                <a:schemeClr val="tx1">
                  <a:lumMod val="95000"/>
                  <a:lumOff val="5000"/>
                </a:schemeClr>
              </a:solidFill>
              <a:latin typeface="Gill Sans MT" panose="020B0502020104020203" pitchFamily="34" charset="0"/>
            </a:endParaRPr>
          </a:p>
          <a:p>
            <a:endParaRPr lang="en-IN" dirty="0"/>
          </a:p>
        </p:txBody>
      </p:sp>
      <p:pic>
        <p:nvPicPr>
          <p:cNvPr id="16" name="Picture 15">
            <a:extLst>
              <a:ext uri="{FF2B5EF4-FFF2-40B4-BE49-F238E27FC236}">
                <a16:creationId xmlns:a16="http://schemas.microsoft.com/office/drawing/2014/main" id="{EAA6DB29-DDA2-A6EA-9FF9-E4CFA181E490}"/>
              </a:ext>
            </a:extLst>
          </p:cNvPr>
          <p:cNvPicPr>
            <a:picLocks noChangeAspect="1"/>
          </p:cNvPicPr>
          <p:nvPr/>
        </p:nvPicPr>
        <p:blipFill>
          <a:blip r:embed="rId3"/>
          <a:stretch>
            <a:fillRect/>
          </a:stretch>
        </p:blipFill>
        <p:spPr>
          <a:xfrm>
            <a:off x="10624008" y="0"/>
            <a:ext cx="1491234" cy="1491234"/>
          </a:xfrm>
          <a:prstGeom prst="ellipse">
            <a:avLst/>
          </a:prstGeom>
          <a:ln>
            <a:noFill/>
          </a:ln>
          <a:effectLst>
            <a:softEdge rad="112500"/>
          </a:effectLst>
        </p:spPr>
      </p:pic>
    </p:spTree>
    <p:extLst>
      <p:ext uri="{BB962C8B-B14F-4D97-AF65-F5344CB8AC3E}">
        <p14:creationId xmlns:p14="http://schemas.microsoft.com/office/powerpoint/2010/main" val="3720414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1361</TotalTime>
  <Words>1265</Words>
  <Application>Microsoft Office PowerPoint</Application>
  <PresentationFormat>Widescreen</PresentationFormat>
  <Paragraphs>193</Paragraphs>
  <Slides>38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Hemavarshini J.P</dc:creator>
  <cp:lastModifiedBy>HEMAVARSHINI J P</cp:lastModifiedBy>
  <cp:revision>9</cp:revision>
  <dcterms:created xsi:type="dcterms:W3CDTF">2025-07-22T12:11:46Z</dcterms:created>
  <dcterms:modified xsi:type="dcterms:W3CDTF">2025-07-29T17:08:19Z</dcterms:modified>
</cp:coreProperties>
</file>