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p15:clr>
            <a:srgbClr val="A4A3A4"/>
          </p15:clr>
        </p15:guide>
        <p15:guide id="2" pos="21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30" y="86"/>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 Box 7"/>
          <p:cNvSpPr txBox="1"/>
          <p:nvPr/>
        </p:nvSpPr>
        <p:spPr>
          <a:xfrm>
            <a:off x="5028565" y="3313430"/>
            <a:ext cx="5363210" cy="2306955"/>
          </a:xfrm>
          <a:prstGeom prst="rect">
            <a:avLst/>
          </a:prstGeom>
          <a:noFill/>
        </p:spPr>
        <p:txBody>
          <a:bodyPr wrap="square" rtlCol="0">
            <a:spAutoFit/>
          </a:bodyPr>
          <a:lstStyle/>
          <a:p>
            <a:r>
              <a:rPr lang="en-US" sz="2400" dirty="0"/>
              <a:t>HEMAVARTHINI.U </a:t>
            </a:r>
          </a:p>
          <a:p>
            <a:r>
              <a:rPr lang="en-US" sz="2400"/>
              <a:t>312209200</a:t>
            </a:r>
            <a:endParaRPr lang="en-US" sz="2400" dirty="0"/>
          </a:p>
          <a:p>
            <a:r>
              <a:rPr lang="en-US" sz="2400" dirty="0"/>
              <a:t>B.COM BANK MANAGEMENT(BBM)</a:t>
            </a:r>
          </a:p>
          <a:p>
            <a:r>
              <a:rPr lang="en-US" sz="2400" dirty="0"/>
              <a:t>ANNA ADARSH COLLEGE FOR WOMAN</a:t>
            </a:r>
          </a:p>
          <a:p>
            <a:r>
              <a:rPr lang="en-IN" altLang="en-US" sz="2400" dirty="0"/>
              <a:t>ANNA NAGAR,CHENNAI.</a:t>
            </a:r>
            <a:r>
              <a:rPr lang="en-US" sz="2400" dirty="0"/>
              <a:t> </a:t>
            </a:r>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405130" y="1084580"/>
            <a:ext cx="10186035" cy="6185535"/>
          </a:xfrm>
          <a:prstGeom prst="rect">
            <a:avLst/>
          </a:prstGeom>
          <a:noFill/>
        </p:spPr>
        <p:txBody>
          <a:bodyPr wrap="square" rtlCol="0" anchor="t">
            <a:spAutoFit/>
          </a:bodyPr>
          <a:lstStyle/>
          <a:p>
            <a:r>
              <a:rPr lang="en-US" sz="2400"/>
              <a:t>Modeling Summary</a:t>
            </a:r>
          </a:p>
          <a:p>
            <a:endParaRPr lang="en-US" sz="2400"/>
          </a:p>
          <a:p>
            <a:r>
              <a:rPr lang="en-US" sz="2400" b="1"/>
              <a:t>Data Collection:</a:t>
            </a:r>
          </a:p>
          <a:p>
            <a:r>
              <a:rPr lang="en-US" sz="2400"/>
              <a:t>Description: Gather employee data including identifiers, job titles, statuses, pay zones, classifications, departments, divisions, job functions, and gender codes.</a:t>
            </a:r>
          </a:p>
          <a:p>
            <a:r>
              <a:rPr lang="en-US" sz="2400"/>
              <a:t>Source: Provided dataset of employee information.</a:t>
            </a:r>
          </a:p>
          <a:p>
            <a:endParaRPr lang="en-US" sz="2400"/>
          </a:p>
          <a:p>
            <a:r>
              <a:rPr lang="en-US" sz="2400" b="1"/>
              <a:t>Data Cleaning:</a:t>
            </a:r>
          </a:p>
          <a:p>
            <a:r>
              <a:rPr lang="en-US" sz="2400"/>
              <a:t>Techniques Used:</a:t>
            </a:r>
          </a:p>
          <a:p>
            <a:r>
              <a:rPr lang="en-US" sz="2400"/>
              <a:t>Handling Missing Data: Identifying and addressing gaps or incomplete entries to ensure dataset accuracy.</a:t>
            </a:r>
          </a:p>
          <a:p>
            <a:r>
              <a:rPr lang="en-US" sz="2400"/>
              <a:t>Correcting Inconsistencies: Ensuring consistency in fields such as employee status, job functions, and classifications.</a:t>
            </a:r>
          </a:p>
          <a:p>
            <a:r>
              <a:rPr lang="en-US" sz="2400"/>
              <a:t>Purpose: Improve data reliability and accuracy for analysis.</a:t>
            </a:r>
          </a:p>
          <a:p>
            <a:r>
              <a:rPr lang="en-US" sz="2400"/>
              <a:t>Techniques Used:</a:t>
            </a:r>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89280" y="858520"/>
            <a:ext cx="9538335" cy="6000750"/>
          </a:xfrm>
          <a:prstGeom prst="rect">
            <a:avLst/>
          </a:prstGeom>
          <a:noFill/>
        </p:spPr>
        <p:txBody>
          <a:bodyPr wrap="square" rtlCol="0">
            <a:spAutoFit/>
          </a:bodyPr>
          <a:lstStyle/>
          <a:p>
            <a:pPr algn="l"/>
            <a:r>
              <a:rPr lang="en-US" sz="2400" b="1">
                <a:sym typeface="+mn-ea"/>
              </a:rPr>
              <a:t>Filtering:</a:t>
            </a:r>
            <a:r>
              <a:rPr lang="en-US" sz="2400">
                <a:sym typeface="+mn-ea"/>
              </a:rPr>
              <a:t> Focus on specific subsets of data (e.g., employees in certain departments or zones) for targeted analysis.</a:t>
            </a:r>
            <a:endParaRPr lang="en-US" sz="2400"/>
          </a:p>
          <a:p>
            <a:pPr algn="l"/>
            <a:r>
              <a:rPr lang="en-US" sz="2400">
                <a:sym typeface="+mn-ea"/>
              </a:rPr>
              <a:t>Pivot Tables: Summarize and aggregate data across different dimensions (e.g., department type, employee status) for detailed insights.</a:t>
            </a:r>
          </a:p>
          <a:p>
            <a:pPr algn="l"/>
            <a:endParaRPr lang="en-US" sz="2400">
              <a:sym typeface="+mn-ea"/>
            </a:endParaRPr>
          </a:p>
          <a:p>
            <a:pPr algn="l"/>
            <a:r>
              <a:rPr lang="en-US" sz="2400" b="1">
                <a:sym typeface="+mn-ea"/>
              </a:rPr>
              <a:t>Charts (Visualization): </a:t>
            </a:r>
            <a:r>
              <a:rPr lang="en-US" sz="2400">
                <a:sym typeface="+mn-ea"/>
              </a:rPr>
              <a:t>Represent data trends and patterns visually to enhance understanding and communication.</a:t>
            </a:r>
            <a:endParaRPr lang="en-US" sz="2400"/>
          </a:p>
          <a:p>
            <a:pPr algn="l"/>
            <a:r>
              <a:rPr lang="en-US" sz="2400">
                <a:sym typeface="+mn-ea"/>
              </a:rPr>
              <a:t>Conditional Formatting: Highlight key data points and anomalies (e.g., underperforming employees, high absenteeism) for quick identification.</a:t>
            </a:r>
            <a:endParaRPr lang="en-US" sz="2400"/>
          </a:p>
          <a:p>
            <a:pPr algn="l"/>
            <a:r>
              <a:rPr lang="en-US" sz="2400">
                <a:sym typeface="+mn-ea"/>
              </a:rPr>
              <a:t>Data Consolidation:</a:t>
            </a:r>
            <a:endParaRPr lang="en-US" sz="2400"/>
          </a:p>
          <a:p>
            <a:pPr algn="l"/>
            <a:endParaRPr lang="en-US" sz="2400"/>
          </a:p>
          <a:p>
            <a:pPr algn="l"/>
            <a:r>
              <a:rPr lang="en-US" sz="2400" b="1">
                <a:sym typeface="+mn-ea"/>
              </a:rPr>
              <a:t>Description: </a:t>
            </a:r>
            <a:r>
              <a:rPr lang="en-US" sz="2400">
                <a:sym typeface="+mn-ea"/>
              </a:rPr>
              <a:t>Combine and integrate cleaned and summarized data into comprehensive reports and dashboards.</a:t>
            </a:r>
            <a:endParaRPr lang="en-US" sz="2400"/>
          </a:p>
          <a:p>
            <a:pPr algn="l"/>
            <a:r>
              <a:rPr lang="en-US" sz="2400">
                <a:sym typeface="+mn-ea"/>
              </a:rPr>
              <a:t>Outcome: Provide a unified view of employee data, enabling better decision-making and strategic planning.</a:t>
            </a:r>
            <a:endParaRPr lang="en-US" sz="2400"/>
          </a:p>
          <a:p>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pic>
        <p:nvPicPr>
          <p:cNvPr id="10" name="Content Placeholder 9"/>
          <p:cNvPicPr>
            <a:picLocks noGrp="1" noChangeAspect="1"/>
          </p:cNvPicPr>
          <p:nvPr>
            <p:ph sz="half" idx="2"/>
          </p:nvPr>
        </p:nvPicPr>
        <p:blipFill>
          <a:blip r:embed="rId3"/>
          <a:stretch>
            <a:fillRect/>
          </a:stretch>
        </p:blipFill>
        <p:spPr>
          <a:xfrm>
            <a:off x="982345" y="2468245"/>
            <a:ext cx="4556760" cy="2743200"/>
          </a:xfrm>
          <a:prstGeom prst="rect">
            <a:avLst/>
          </a:prstGeom>
        </p:spPr>
      </p:pic>
      <p:pic>
        <p:nvPicPr>
          <p:cNvPr id="12" name="Content Placeholder 11"/>
          <p:cNvPicPr>
            <a:picLocks noGrp="1" noChangeAspect="1"/>
          </p:cNvPicPr>
          <p:nvPr>
            <p:ph sz="half" idx="3"/>
          </p:nvPr>
        </p:nvPicPr>
        <p:blipFill>
          <a:blip r:embed="rId4"/>
          <a:stretch>
            <a:fillRect/>
          </a:stretch>
        </p:blipFill>
        <p:spPr>
          <a:xfrm>
            <a:off x="6655435" y="2491105"/>
            <a:ext cx="4549140" cy="26974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pPr marL="12700" algn="l">
              <a:spcBef>
                <a:spcPts val="105"/>
              </a:spcBef>
              <a:buClrTx/>
              <a:buSzTx/>
              <a:buFontTx/>
            </a:pPr>
            <a:r>
              <a:rPr dirty="0"/>
              <a:t>CONCLUSION</a:t>
            </a:r>
          </a:p>
        </p:txBody>
      </p:sp>
      <p:sp>
        <p:nvSpPr>
          <p:cNvPr id="3" name="Text Box 2"/>
          <p:cNvSpPr txBox="1"/>
          <p:nvPr/>
        </p:nvSpPr>
        <p:spPr>
          <a:xfrm>
            <a:off x="830580" y="1419860"/>
            <a:ext cx="8515350" cy="4892675"/>
          </a:xfrm>
          <a:prstGeom prst="rect">
            <a:avLst/>
          </a:prstGeom>
          <a:noFill/>
        </p:spPr>
        <p:txBody>
          <a:bodyPr wrap="square" rtlCol="0" anchor="t">
            <a:spAutoFit/>
          </a:bodyPr>
          <a:lstStyle/>
          <a:p>
            <a:r>
              <a:rPr lang="en-US" sz="2400"/>
              <a:t>The employee data analysis project successfully leverages Excel’s tools and techniques to transform raw employee data into valuable insights. By meticulously collecting and cleaning data, applying advanced analytical methods such as pivot tables and conditional formatting, and presenting findings through interactive charts and reports, the project delivers a comprehensive overview of employee performance, staffing needs, and departmental trends. This detailed analysis supports better decision-making and strategic planning, enhances resource allocation, and promotes a more informed and effective management approach. The project’s outcome ensures that stakeholders can address key issues, recognize opportunities, and drive improvements across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834390" y="1418590"/>
            <a:ext cx="8867775" cy="4369435"/>
          </a:xfrm>
          <a:prstGeom prst="rect">
            <a:avLst/>
          </a:prstGeom>
          <a:noFill/>
        </p:spPr>
        <p:txBody>
          <a:bodyPr wrap="square" rtlCol="0">
            <a:spAutoFit/>
          </a:bodyPr>
          <a:lstStyle/>
          <a:p>
            <a:pPr algn="l"/>
            <a:r>
              <a:rPr lang="en-US" sz="3600" b="1"/>
              <a:t>Performance Evaluation Analysis Statement:</a:t>
            </a:r>
          </a:p>
          <a:p>
            <a:pPr algn="l"/>
            <a:endParaRPr lang="en-US"/>
          </a:p>
          <a:p>
            <a:pPr algn="l"/>
            <a:r>
              <a:rPr lang="en-US" sz="3200"/>
              <a:t>Analyzing employee performance data allows for objective evaluation of productivity and achievement of KPIs. This helps identify high performers, areas for improvement, and informs targeted feedback and development plans. Ultimately, it enhances decision-making and supports more effective resource allocation.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888365" y="1805940"/>
            <a:ext cx="6749415" cy="4154170"/>
          </a:xfrm>
          <a:prstGeom prst="rect">
            <a:avLst/>
          </a:prstGeom>
          <a:noFill/>
        </p:spPr>
        <p:txBody>
          <a:bodyPr wrap="square" rtlCol="0" anchor="t">
            <a:spAutoFit/>
          </a:bodyPr>
          <a:lstStyle/>
          <a:p>
            <a:endParaRPr lang="en-US"/>
          </a:p>
          <a:p>
            <a:r>
              <a:rPr lang="en-US" sz="3200" b="1"/>
              <a:t>Objective:</a:t>
            </a:r>
          </a:p>
          <a:p>
            <a:endParaRPr lang="en-US"/>
          </a:p>
          <a:p>
            <a:r>
              <a:rPr lang="en-US" sz="2800"/>
              <a:t>The project aims to leverage Excel's capabilities, particularly pivot tables, to analyze and gain insights from employee data. By summarizing and visualizing this data, the goal is to enhance understanding of employee distribution, performance metrics, and departmental needs.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699135" y="1587500"/>
            <a:ext cx="6666865" cy="4523105"/>
          </a:xfrm>
          <a:prstGeom prst="rect">
            <a:avLst/>
          </a:prstGeom>
          <a:noFill/>
        </p:spPr>
        <p:txBody>
          <a:bodyPr wrap="square" rtlCol="0" anchor="t">
            <a:spAutoFit/>
          </a:bodyPr>
          <a:lstStyle/>
          <a:p>
            <a:r>
              <a:rPr lang="en-US" sz="2400"/>
              <a:t>The end users of this project are:</a:t>
            </a:r>
          </a:p>
          <a:p>
            <a:endParaRPr lang="en-US" sz="2400"/>
          </a:p>
          <a:p>
            <a:r>
              <a:rPr lang="en-US" sz="2400"/>
              <a:t>1. </a:t>
            </a:r>
            <a:r>
              <a:rPr lang="en-US" sz="2400" b="1"/>
              <a:t>HR Managers</a:t>
            </a:r>
            <a:r>
              <a:rPr lang="en-US" sz="2400"/>
              <a:t>: For managing employee performance and staffing.</a:t>
            </a:r>
          </a:p>
          <a:p>
            <a:r>
              <a:rPr lang="en-US" sz="2400"/>
              <a:t>2. </a:t>
            </a:r>
            <a:r>
              <a:rPr lang="en-US" sz="2400" b="1"/>
              <a:t>Department Heads</a:t>
            </a:r>
            <a:r>
              <a:rPr lang="en-US" sz="2400"/>
              <a:t>: To assess team performance and staffing needs.</a:t>
            </a:r>
          </a:p>
          <a:p>
            <a:r>
              <a:rPr lang="en-US" sz="2400"/>
              <a:t>3. </a:t>
            </a:r>
            <a:r>
              <a:rPr lang="en-US" sz="2400" b="1"/>
              <a:t>Executives</a:t>
            </a:r>
            <a:r>
              <a:rPr lang="en-US" sz="2400"/>
              <a:t>: For strategic decision-making and resource allocation.</a:t>
            </a:r>
          </a:p>
          <a:p>
            <a:r>
              <a:rPr lang="en-US" sz="2400"/>
              <a:t>4. </a:t>
            </a:r>
            <a:r>
              <a:rPr lang="en-US" sz="2400" b="1"/>
              <a:t>Payroll Analysts</a:t>
            </a:r>
            <a:r>
              <a:rPr lang="en-US" sz="2400"/>
              <a:t>: To ensure fair compensation practices.</a:t>
            </a:r>
          </a:p>
          <a:p>
            <a:r>
              <a:rPr lang="en-US" sz="2400"/>
              <a:t>5.</a:t>
            </a:r>
            <a:r>
              <a:rPr lang="en-US" sz="2400" b="1"/>
              <a:t> Recruitment Teams</a:t>
            </a:r>
            <a:r>
              <a:rPr lang="en-US" sz="2400"/>
              <a:t>: To identify staffing gaps and plan recruitment.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Content Placeholder 9"/>
          <p:cNvSpPr>
            <a:spLocks noGrp="1"/>
          </p:cNvSpPr>
          <p:nvPr>
            <p:ph sz="half" idx="3"/>
          </p:nvPr>
        </p:nvSpPr>
        <p:spPr>
          <a:xfrm>
            <a:off x="6094095" y="1190625"/>
            <a:ext cx="5600700" cy="5170805"/>
          </a:xfrm>
        </p:spPr>
        <p:txBody>
          <a:bodyPr wrap="square"/>
          <a:lstStyle/>
          <a:p>
            <a:r>
              <a:rPr lang="en-US" sz="2400" b="1"/>
              <a:t>key features and techniques use</a:t>
            </a:r>
          </a:p>
          <a:p>
            <a:endParaRPr lang="en-US" sz="2400" b="1"/>
          </a:p>
          <a:p>
            <a:r>
              <a:rPr lang="en-US" sz="2400" b="1"/>
              <a:t>Filtering:</a:t>
            </a:r>
            <a:r>
              <a:rPr lang="en-US" sz="2400"/>
              <a:t> Focuses on specific data subsets for detailed analysis.</a:t>
            </a:r>
          </a:p>
          <a:p>
            <a:r>
              <a:rPr lang="en-US" sz="2400" b="1"/>
              <a:t>Charts (Visualization):</a:t>
            </a:r>
            <a:r>
              <a:rPr lang="en-US" sz="2400"/>
              <a:t> Presents data trends and patterns visually.</a:t>
            </a:r>
          </a:p>
          <a:p>
            <a:r>
              <a:rPr lang="en-US" sz="2400" b="1"/>
              <a:t>Reports:</a:t>
            </a:r>
            <a:r>
              <a:rPr lang="en-US" sz="2400"/>
              <a:t> Generates structured summaries for consistent documentation.</a:t>
            </a:r>
          </a:p>
          <a:p>
            <a:r>
              <a:rPr lang="en-US" sz="2400" b="1"/>
              <a:t>Pivot Tables:</a:t>
            </a:r>
            <a:r>
              <a:rPr lang="en-US" sz="2400"/>
              <a:t> Summarizes large data sets for flexible, detailed analysis.</a:t>
            </a:r>
          </a:p>
          <a:p>
            <a:r>
              <a:rPr lang="en-US" sz="2400" b="1"/>
              <a:t>Conditional Formatting</a:t>
            </a:r>
            <a:r>
              <a:rPr lang="en-US" sz="2400"/>
              <a:t>: Highlights key data points and anomalies.</a:t>
            </a:r>
          </a:p>
          <a:p>
            <a:r>
              <a:rPr lang="en-US" sz="2400" b="1"/>
              <a:t>Missing Data Handling:</a:t>
            </a:r>
            <a:r>
              <a:rPr lang="en-US" sz="2400"/>
              <a:t> Identifies and corrects gaps in the dataset.</a:t>
            </a: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8" name="Content Placeholder 7"/>
          <p:cNvPicPr>
            <a:picLocks noGrp="1" noChangeAspect="1"/>
          </p:cNvPicPr>
          <p:nvPr>
            <p:ph sz="half" idx="2"/>
          </p:nvPr>
        </p:nvPicPr>
        <p:blipFill>
          <a:blip r:embed="rId4"/>
          <a:stretch>
            <a:fillRect/>
          </a:stretch>
        </p:blipFill>
        <p:spPr>
          <a:xfrm>
            <a:off x="3429000" y="914400"/>
            <a:ext cx="2000885" cy="58680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681990" y="1156970"/>
            <a:ext cx="11292205" cy="5354320"/>
          </a:xfrm>
          <a:prstGeom prst="rect">
            <a:avLst/>
          </a:prstGeom>
          <a:noFill/>
        </p:spPr>
        <p:txBody>
          <a:bodyPr wrap="square" rtlCol="0">
            <a:spAutoFit/>
          </a:bodyPr>
          <a:lstStyle/>
          <a:p>
            <a:pPr algn="l"/>
            <a:r>
              <a:rPr lang="en-US"/>
              <a:t>Employee Dataset - Kaggle</a:t>
            </a:r>
          </a:p>
          <a:p>
            <a:pPr algn="l"/>
            <a:endParaRPr lang="en-US"/>
          </a:p>
          <a:p>
            <a:pPr algn="l"/>
            <a:r>
              <a:rPr lang="en-US"/>
              <a:t>Total Features: 12</a:t>
            </a:r>
          </a:p>
          <a:p>
            <a:pPr algn="l"/>
            <a:endParaRPr lang="en-US"/>
          </a:p>
          <a:p>
            <a:pPr algn="l"/>
            <a:r>
              <a:rPr lang="en-US"/>
              <a:t>Features Overview:</a:t>
            </a:r>
          </a:p>
          <a:p>
            <a:pPr algn="l"/>
            <a:r>
              <a:rPr lang="en-US"/>
              <a:t>EmpID: Unique identifier for each employee (ID)</a:t>
            </a:r>
          </a:p>
          <a:p>
            <a:pPr algn="l"/>
            <a:r>
              <a:rPr lang="en-US"/>
              <a:t>FirstName: Employee's first name (Text)</a:t>
            </a:r>
          </a:p>
          <a:p>
            <a:pPr algn="l"/>
            <a:r>
              <a:rPr lang="en-US"/>
              <a:t>Title: Job title of the employee (Text)</a:t>
            </a:r>
          </a:p>
          <a:p>
            <a:pPr algn="l"/>
            <a:r>
              <a:rPr lang="en-US"/>
              <a:t>EmployeeStatus: Current status of the employee (e.g., Active, Inactive) (Text)</a:t>
            </a:r>
          </a:p>
          <a:p>
            <a:pPr algn="l"/>
            <a:r>
              <a:rPr lang="en-US"/>
              <a:t>EmployeeType: Type of employment (e.g., Full-time, Part-time) (Text)</a:t>
            </a:r>
          </a:p>
          <a:p>
            <a:pPr algn="l"/>
            <a:r>
              <a:rPr lang="en-US"/>
              <a:t>PayZone: Pay zone classification (Text)</a:t>
            </a:r>
          </a:p>
          <a:p>
            <a:pPr algn="l"/>
            <a:r>
              <a:rPr lang="en-US"/>
              <a:t>EmployeeClassificationType: Classification type of the employee (Text)</a:t>
            </a:r>
          </a:p>
          <a:p>
            <a:pPr algn="l"/>
            <a:r>
              <a:rPr lang="en-US"/>
              <a:t>DepartmentType: Type of department (Text)</a:t>
            </a:r>
          </a:p>
          <a:p>
            <a:pPr algn="l"/>
            <a:r>
              <a:rPr lang="en-US"/>
              <a:t>Division: Organizational division (Text)</a:t>
            </a:r>
          </a:p>
          <a:p>
            <a:pPr algn="l"/>
            <a:r>
              <a:rPr lang="en-US"/>
              <a:t>JobFunctionDescription: Description of the employee's job function (Text)</a:t>
            </a:r>
          </a:p>
          <a:p>
            <a:pPr algn="l"/>
            <a:r>
              <a:rPr lang="en-US"/>
              <a:t>GenderCode: Gender of the employee (e.g., Male, Female) (Text)</a:t>
            </a:r>
          </a:p>
          <a:p>
            <a:pPr algn="l"/>
            <a:r>
              <a:rPr lang="en-US"/>
              <a:t>Data Types:</a:t>
            </a:r>
          </a:p>
          <a:p>
            <a:pPr algn="l"/>
            <a:r>
              <a:rPr lang="en-US"/>
              <a:t>ID: Numeric</a:t>
            </a:r>
          </a:p>
          <a:p>
            <a:pPr algn="l"/>
            <a:r>
              <a:rPr lang="en-US"/>
              <a:t>Text: Categorical/String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485390" y="1623060"/>
            <a:ext cx="6696075" cy="3784600"/>
          </a:xfrm>
          <a:prstGeom prst="rect">
            <a:avLst/>
          </a:prstGeom>
          <a:noFill/>
        </p:spPr>
        <p:txBody>
          <a:bodyPr wrap="square" rtlCol="0">
            <a:spAutoFit/>
          </a:bodyPr>
          <a:lstStyle/>
          <a:p>
            <a:pPr algn="l"/>
            <a:r>
              <a:rPr lang="en-US" sz="2400"/>
              <a:t>The unique "wow" factor in this project is the integration of real-time, dynamic dashboards created from pivot tables. These dashboards not only summarize complex employee data but also offer interactive features, such as filtering and drill-down options. This allows users to explore various aspects of employee performance, staffing, and diversity in a visually engaging and easily understandable way, making data-driven decision-making more intuitive and efficient.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899</Words>
  <Application>Microsoft Office PowerPoint</Application>
  <PresentationFormat>Widescreen</PresentationFormat>
  <Paragraphs>109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gaurav R</cp:lastModifiedBy>
  <cp:revision>29</cp:revision>
  <dcterms:created xsi:type="dcterms:W3CDTF">2024-03-29T15:07:00Z</dcterms:created>
  <dcterms:modified xsi:type="dcterms:W3CDTF">2024-09-10T14:49:07Z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402EF1AC148E4EA2A2DCA0FF43875954</vt:lpwstr>
  </property>
  <property fmtid="{D5CDD505-2E9C-101B-9397-08002B2CF9AE}" pid="5" name="KSOProductBuildVer">
    <vt:lpwstr>1033-11.2.0.11219</vt:lpwstr>
  </property>
</Properties>
</file>