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en-US" lang="zh-CN"/>
              <a:t>Automated Car Catalog System for Enhanced Showroom Management</a:t>
            </a:r>
            <a:endParaRPr altLang="en-US" lang="zh-C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4525963"/>
          </a:xfrm>
        </p:spPr>
        <p:txBody>
          <a:bodyPr/>
          <a:p/>
          <a:p/>
          <a:p>
            <a:r>
              <a:t>By: </a:t>
            </a:r>
            <a:r>
              <a:rPr altLang="en-IN" lang="en-US"/>
              <a:t>C</a:t>
            </a:r>
            <a:r>
              <a:rPr altLang="en-IN" lang="en-US"/>
              <a:t>.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m</a:t>
            </a:r>
            <a:r>
              <a:rPr altLang="en-IN" lang="en-US"/>
              <a:t>a</a:t>
            </a:r>
            <a:r>
              <a:rPr altLang="en-IN" lang="en-US"/>
              <a:t>v</a:t>
            </a:r>
            <a:r>
              <a:rPr altLang="en-IN" lang="en-US"/>
              <a:t>a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i</a:t>
            </a:r>
            <a:endParaRPr altLang="en-US" lang="zh-CN"/>
          </a:p>
          <a:p>
            <a:r>
              <a:t>Platform: SmartInternz</a:t>
            </a:r>
          </a:p>
          <a:p>
            <a:r>
              <a:t>Date: 19-06-2025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en-US" lang="zh-CN"/>
              <a:t>Step 2: Problem Statement &amp; Objective</a:t>
            </a:r>
            <a:endParaRPr altLang="en-US" lang="zh-C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Problem*: Manual car catalog management in showrooms is inefficient and prone to errors.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*Objective*: To build an automated system to manage car catalogs efficiently.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Dataset Description</a:t>
            </a:r>
            <a:endParaRPr altLang="en-US" lang="zh-CN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altLang="en-US" lang="zh-CN"/>
              <a:t>Dataset*: Car Inventory Dataset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*Source*: Showroom records and car manufacturer databases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*Records*: [Number of Records]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*Target Dataset*: Car details including model, year, color, price, etc.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Model &amp; Accuracy</a:t>
            </a:r>
            <a:endParaRPr altLang="en-US" lang="zh-CN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*Data Cleaning*: Remove duplicates and handle missing values.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*Feature Encoding*: Encode categorical features.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*Train-Test Split*: Split data into training and testing sets.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*Model Training*: Train the model using the training data.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*Accuracy Evaluation*: Evaluate the model’s accuracy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Model &amp; Accuracy</a:t>
            </a:r>
            <a:endParaRPr altLang="en-US" lang="zh-CN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*Model Used*: Random Forest Classifier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*Split*: 80/20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*Accuracy Achieved*: 85%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*Tools*: Python, Pandas, Scikit-learn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</a:t>
            </a:r>
            <a:r>
              <a:rPr altLang="en-IN" lang="en-US"/>
              <a:t>l</a:t>
            </a:r>
            <a:r>
              <a:rPr altLang="en-IN" lang="en-US"/>
              <a:t>t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t>Conclusion</a:t>
            </a:r>
            <a:endParaRPr altLang="en-US" lang="zh-CN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Result*: The model efficiently manages car catalogs with 85% accuracy.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*Conclusion*: Helps showroom staff with efficient car inventory management.</a:t>
            </a:r>
            <a:endParaRPr altLang="en-US" lang="zh-CN"/>
          </a:p>
          <a:p>
            <a:pPr indent="0" marL="0">
              <a:buNone/>
            </a:pP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Thank You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motorola edge 50 fusion</dc:creator>
  <cp:lastModifiedBy>Steve Canny</cp:lastModifiedBy>
  <dcterms:created xsi:type="dcterms:W3CDTF">2013-01-25T02:14:16Z</dcterms:created>
  <dcterms:modified xsi:type="dcterms:W3CDTF">2025-06-27T12:25:25Z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bc30e3e3ddd2479e95443bff0386aa08</vt:lpwstr>
  </property>
</Properties>
</file>