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ni J" userId="d8ff4ab242c4a535" providerId="LiveId" clId="{06A3AAC6-D0CC-2446-8CE2-B834B2B93078}"/>
    <pc:docChg chg="custSel modSld">
      <pc:chgData name="Janani J" userId="d8ff4ab242c4a535" providerId="LiveId" clId="{06A3AAC6-D0CC-2446-8CE2-B834B2B93078}" dt="2024-09-06T05:38:39.163" v="93" actId="14100"/>
      <pc:docMkLst>
        <pc:docMk/>
      </pc:docMkLst>
      <pc:sldChg chg="addSp delSp modSp">
        <pc:chgData name="Janani J" userId="d8ff4ab242c4a535" providerId="LiveId" clId="{06A3AAC6-D0CC-2446-8CE2-B834B2B93078}" dt="2024-09-06T05:38:39.163" v="93" actId="14100"/>
        <pc:sldMkLst>
          <pc:docMk/>
          <pc:sldMk cId="2682608215" sldId="256"/>
        </pc:sldMkLst>
        <pc:picChg chg="add del mod">
          <ac:chgData name="Janani J" userId="d8ff4ab242c4a535" providerId="LiveId" clId="{06A3AAC6-D0CC-2446-8CE2-B834B2B93078}" dt="2024-09-06T05:29:49.108" v="56" actId="478"/>
          <ac:picMkLst>
            <pc:docMk/>
            <pc:sldMk cId="2682608215" sldId="256"/>
            <ac:picMk id="4" creationId="{6B58C459-0370-1064-5E37-BF1C55127BCB}"/>
          </ac:picMkLst>
        </pc:picChg>
        <pc:picChg chg="add del mod">
          <ac:chgData name="Janani J" userId="d8ff4ab242c4a535" providerId="LiveId" clId="{06A3AAC6-D0CC-2446-8CE2-B834B2B93078}" dt="2024-09-06T05:33:35.739" v="65" actId="478"/>
          <ac:picMkLst>
            <pc:docMk/>
            <pc:sldMk cId="2682608215" sldId="256"/>
            <ac:picMk id="5" creationId="{09637749-4E98-17EA-177B-6D2A14959FA7}"/>
          </ac:picMkLst>
        </pc:picChg>
        <pc:picChg chg="add del mod">
          <ac:chgData name="Janani J" userId="d8ff4ab242c4a535" providerId="LiveId" clId="{06A3AAC6-D0CC-2446-8CE2-B834B2B93078}" dt="2024-09-06T05:38:18.792" v="88" actId="478"/>
          <ac:picMkLst>
            <pc:docMk/>
            <pc:sldMk cId="2682608215" sldId="256"/>
            <ac:picMk id="6" creationId="{36DDAC21-26F4-A4FD-6193-06E5DEB1D63B}"/>
          </ac:picMkLst>
        </pc:picChg>
        <pc:picChg chg="add mod">
          <ac:chgData name="Janani J" userId="d8ff4ab242c4a535" providerId="LiveId" clId="{06A3AAC6-D0CC-2446-8CE2-B834B2B93078}" dt="2024-09-06T05:38:39.163" v="93" actId="14100"/>
          <ac:picMkLst>
            <pc:docMk/>
            <pc:sldMk cId="2682608215" sldId="256"/>
            <ac:picMk id="7" creationId="{2FA308CD-F97C-D68D-F31D-AA04B342D8CD}"/>
          </ac:picMkLst>
        </pc:picChg>
      </pc:sldChg>
      <pc:sldChg chg="modSp">
        <pc:chgData name="Janani J" userId="d8ff4ab242c4a535" providerId="LiveId" clId="{06A3AAC6-D0CC-2446-8CE2-B834B2B93078}" dt="2024-09-06T05:24:31.911" v="11" actId="14100"/>
        <pc:sldMkLst>
          <pc:docMk/>
          <pc:sldMk cId="881536911" sldId="257"/>
        </pc:sldMkLst>
        <pc:picChg chg="mod">
          <ac:chgData name="Janani J" userId="d8ff4ab242c4a535" providerId="LiveId" clId="{06A3AAC6-D0CC-2446-8CE2-B834B2B93078}" dt="2024-09-06T05:24:31.911" v="11" actId="14100"/>
          <ac:picMkLst>
            <pc:docMk/>
            <pc:sldMk cId="881536911" sldId="257"/>
            <ac:picMk id="5" creationId="{660DC797-D979-EBA8-3E86-2F329F685D74}"/>
          </ac:picMkLst>
        </pc:picChg>
      </pc:sldChg>
      <pc:sldChg chg="modSp">
        <pc:chgData name="Janani J" userId="d8ff4ab242c4a535" providerId="LiveId" clId="{06A3AAC6-D0CC-2446-8CE2-B834B2B93078}" dt="2024-09-06T05:24:43.525" v="15" actId="14100"/>
        <pc:sldMkLst>
          <pc:docMk/>
          <pc:sldMk cId="210946840" sldId="258"/>
        </pc:sldMkLst>
        <pc:picChg chg="mod">
          <ac:chgData name="Janani J" userId="d8ff4ab242c4a535" providerId="LiveId" clId="{06A3AAC6-D0CC-2446-8CE2-B834B2B93078}" dt="2024-09-06T05:24:43.525" v="15" actId="14100"/>
          <ac:picMkLst>
            <pc:docMk/>
            <pc:sldMk cId="210946840" sldId="258"/>
            <ac:picMk id="5" creationId="{514945A8-229C-1078-640C-38FAA2F5C1BC}"/>
          </ac:picMkLst>
        </pc:picChg>
      </pc:sldChg>
      <pc:sldChg chg="modSp">
        <pc:chgData name="Janani J" userId="d8ff4ab242c4a535" providerId="LiveId" clId="{06A3AAC6-D0CC-2446-8CE2-B834B2B93078}" dt="2024-09-06T05:24:59.440" v="20" actId="14100"/>
        <pc:sldMkLst>
          <pc:docMk/>
          <pc:sldMk cId="2496927406" sldId="259"/>
        </pc:sldMkLst>
        <pc:picChg chg="mod">
          <ac:chgData name="Janani J" userId="d8ff4ab242c4a535" providerId="LiveId" clId="{06A3AAC6-D0CC-2446-8CE2-B834B2B93078}" dt="2024-09-06T05:24:59.440" v="20" actId="14100"/>
          <ac:picMkLst>
            <pc:docMk/>
            <pc:sldMk cId="2496927406" sldId="259"/>
            <ac:picMk id="5" creationId="{17E4B5E8-F6AA-25CA-8596-B9988256B415}"/>
          </ac:picMkLst>
        </pc:picChg>
      </pc:sldChg>
      <pc:sldChg chg="modSp">
        <pc:chgData name="Janani J" userId="d8ff4ab242c4a535" providerId="LiveId" clId="{06A3AAC6-D0CC-2446-8CE2-B834B2B93078}" dt="2024-09-06T05:25:11.294" v="24" actId="14100"/>
        <pc:sldMkLst>
          <pc:docMk/>
          <pc:sldMk cId="3041736553" sldId="260"/>
        </pc:sldMkLst>
        <pc:picChg chg="mod">
          <ac:chgData name="Janani J" userId="d8ff4ab242c4a535" providerId="LiveId" clId="{06A3AAC6-D0CC-2446-8CE2-B834B2B93078}" dt="2024-09-06T05:25:11.294" v="24" actId="14100"/>
          <ac:picMkLst>
            <pc:docMk/>
            <pc:sldMk cId="3041736553" sldId="260"/>
            <ac:picMk id="5" creationId="{3AC3A03C-EB0C-2919-B2C6-860CAF874411}"/>
          </ac:picMkLst>
        </pc:picChg>
      </pc:sldChg>
      <pc:sldChg chg="modSp">
        <pc:chgData name="Janani J" userId="d8ff4ab242c4a535" providerId="LiveId" clId="{06A3AAC6-D0CC-2446-8CE2-B834B2B93078}" dt="2024-09-06T05:25:24.931" v="28" actId="14100"/>
        <pc:sldMkLst>
          <pc:docMk/>
          <pc:sldMk cId="2128269889" sldId="261"/>
        </pc:sldMkLst>
        <pc:picChg chg="mod">
          <ac:chgData name="Janani J" userId="d8ff4ab242c4a535" providerId="LiveId" clId="{06A3AAC6-D0CC-2446-8CE2-B834B2B93078}" dt="2024-09-06T05:25:24.931" v="28" actId="14100"/>
          <ac:picMkLst>
            <pc:docMk/>
            <pc:sldMk cId="2128269889" sldId="261"/>
            <ac:picMk id="5" creationId="{15D098E9-523E-77D0-77BB-42AEFC4B401C}"/>
          </ac:picMkLst>
        </pc:picChg>
      </pc:sldChg>
      <pc:sldChg chg="modSp">
        <pc:chgData name="Janani J" userId="d8ff4ab242c4a535" providerId="LiveId" clId="{06A3AAC6-D0CC-2446-8CE2-B834B2B93078}" dt="2024-09-06T05:25:41.536" v="33" actId="14100"/>
        <pc:sldMkLst>
          <pc:docMk/>
          <pc:sldMk cId="3182135071" sldId="262"/>
        </pc:sldMkLst>
        <pc:picChg chg="mod">
          <ac:chgData name="Janani J" userId="d8ff4ab242c4a535" providerId="LiveId" clId="{06A3AAC6-D0CC-2446-8CE2-B834B2B93078}" dt="2024-09-06T05:25:41.536" v="33" actId="14100"/>
          <ac:picMkLst>
            <pc:docMk/>
            <pc:sldMk cId="3182135071" sldId="262"/>
            <ac:picMk id="5" creationId="{8EA5020C-1B9A-6647-02FF-1214AE0CBC86}"/>
          </ac:picMkLst>
        </pc:picChg>
      </pc:sldChg>
      <pc:sldChg chg="modSp">
        <pc:chgData name="Janani J" userId="d8ff4ab242c4a535" providerId="LiveId" clId="{06A3AAC6-D0CC-2446-8CE2-B834B2B93078}" dt="2024-09-06T05:25:55.697" v="37" actId="14100"/>
        <pc:sldMkLst>
          <pc:docMk/>
          <pc:sldMk cId="3350235570" sldId="263"/>
        </pc:sldMkLst>
        <pc:picChg chg="mod">
          <ac:chgData name="Janani J" userId="d8ff4ab242c4a535" providerId="LiveId" clId="{06A3AAC6-D0CC-2446-8CE2-B834B2B93078}" dt="2024-09-06T05:25:55.697" v="37" actId="14100"/>
          <ac:picMkLst>
            <pc:docMk/>
            <pc:sldMk cId="3350235570" sldId="263"/>
            <ac:picMk id="5" creationId="{9D71D340-3FB7-98A2-0064-350BF35AE56E}"/>
          </ac:picMkLst>
        </pc:picChg>
      </pc:sldChg>
      <pc:sldChg chg="modSp">
        <pc:chgData name="Janani J" userId="d8ff4ab242c4a535" providerId="LiveId" clId="{06A3AAC6-D0CC-2446-8CE2-B834B2B93078}" dt="2024-09-06T05:26:08.207" v="41" actId="14100"/>
        <pc:sldMkLst>
          <pc:docMk/>
          <pc:sldMk cId="1784858438" sldId="264"/>
        </pc:sldMkLst>
        <pc:picChg chg="mod">
          <ac:chgData name="Janani J" userId="d8ff4ab242c4a535" providerId="LiveId" clId="{06A3AAC6-D0CC-2446-8CE2-B834B2B93078}" dt="2024-09-06T05:26:08.207" v="41" actId="14100"/>
          <ac:picMkLst>
            <pc:docMk/>
            <pc:sldMk cId="1784858438" sldId="264"/>
            <ac:picMk id="5" creationId="{2717A155-0F1B-1530-BD72-BB0604589645}"/>
          </ac:picMkLst>
        </pc:picChg>
      </pc:sldChg>
      <pc:sldChg chg="modSp">
        <pc:chgData name="Janani J" userId="d8ff4ab242c4a535" providerId="LiveId" clId="{06A3AAC6-D0CC-2446-8CE2-B834B2B93078}" dt="2024-09-06T05:26:18.548" v="45" actId="14100"/>
        <pc:sldMkLst>
          <pc:docMk/>
          <pc:sldMk cId="2973351458" sldId="265"/>
        </pc:sldMkLst>
        <pc:picChg chg="mod">
          <ac:chgData name="Janani J" userId="d8ff4ab242c4a535" providerId="LiveId" clId="{06A3AAC6-D0CC-2446-8CE2-B834B2B93078}" dt="2024-09-06T05:26:18.548" v="45" actId="14100"/>
          <ac:picMkLst>
            <pc:docMk/>
            <pc:sldMk cId="2973351458" sldId="265"/>
            <ac:picMk id="5" creationId="{E344FD66-CB6A-E0D2-1101-E4D9BD1F9FB1}"/>
          </ac:picMkLst>
        </pc:picChg>
      </pc:sldChg>
      <pc:sldChg chg="modSp">
        <pc:chgData name="Janani J" userId="d8ff4ab242c4a535" providerId="LiveId" clId="{06A3AAC6-D0CC-2446-8CE2-B834B2B93078}" dt="2024-09-06T05:26:36.159" v="50" actId="14100"/>
        <pc:sldMkLst>
          <pc:docMk/>
          <pc:sldMk cId="3087323711" sldId="266"/>
        </pc:sldMkLst>
        <pc:picChg chg="mod">
          <ac:chgData name="Janani J" userId="d8ff4ab242c4a535" providerId="LiveId" clId="{06A3AAC6-D0CC-2446-8CE2-B834B2B93078}" dt="2024-09-06T05:26:36.159" v="50" actId="14100"/>
          <ac:picMkLst>
            <pc:docMk/>
            <pc:sldMk cId="3087323711" sldId="266"/>
            <ac:picMk id="5" creationId="{04536F2E-5CCF-BCCE-7B84-7AD9F4B239B3}"/>
          </ac:picMkLst>
        </pc:picChg>
      </pc:sldChg>
      <pc:sldChg chg="modSp">
        <pc:chgData name="Janani J" userId="d8ff4ab242c4a535" providerId="LiveId" clId="{06A3AAC6-D0CC-2446-8CE2-B834B2B93078}" dt="2024-09-06T05:26:53.167" v="55" actId="14100"/>
        <pc:sldMkLst>
          <pc:docMk/>
          <pc:sldMk cId="2310410649" sldId="267"/>
        </pc:sldMkLst>
        <pc:picChg chg="mod">
          <ac:chgData name="Janani J" userId="d8ff4ab242c4a535" providerId="LiveId" clId="{06A3AAC6-D0CC-2446-8CE2-B834B2B93078}" dt="2024-09-06T05:26:53.167" v="55" actId="14100"/>
          <ac:picMkLst>
            <pc:docMk/>
            <pc:sldMk cId="2310410649" sldId="267"/>
            <ac:picMk id="5" creationId="{F0FF49FB-A2C8-93FB-0E6E-909D342F8A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1275-8525-77CF-860A-9C8B74C4F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13740-B7CF-4CA2-A7CA-382A337BD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978C1-5BA6-E276-EE2D-4A72572C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A102-62E0-4B41-A2E2-B59B4FEF050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C997E-C17B-FB96-4F04-D8EDBAF0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13536-2EC8-D20F-CA79-3D08CA94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5333-F0D6-A740-A327-EAD0106B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2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16F9-6C34-DBF3-2F82-F6045C72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711D4-7800-7D3A-626F-38DE68AE2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1B86-8A6A-2190-130C-285A38DC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A102-62E0-4B41-A2E2-B59B4FEF050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DE0CC-1288-71E7-F120-FAE83C04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A7183-1CF9-4A41-F50C-CB861F91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5333-F0D6-A740-A327-EAD0106B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CDD1A-D87B-E533-7E64-21C602E94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0C4F2-4B96-1D74-2B74-AF794A368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10DFE-DBD1-60F6-E600-BFCB875F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A102-62E0-4B41-A2E2-B59B4FEF050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86128-40A8-C821-8E4F-CFD22A75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1F446-B6AA-46E6-130E-1512EE07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5333-F0D6-A740-A327-EAD0106B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3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E7D0-1DE1-9FEA-F787-86B1BF62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93FF1-850E-F3CA-1025-E99FDCE16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86EF0-A4CF-C1E3-ED56-FE04695A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A102-62E0-4B41-A2E2-B59B4FEF050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EF0B7-9A8D-EEA6-AC17-6740A067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E1E52-FA7E-99C1-CE9D-0378F75D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5333-F0D6-A740-A327-EAD0106B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3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8BF3-1BA1-D5E3-B1F3-2AC12540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F327B-DC4B-3FFE-C656-A6EF4B47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4437F-BB69-FB52-BFF2-4CBD054E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A102-62E0-4B41-A2E2-B59B4FEF050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AD793-77AE-DF72-6234-2CEBF17D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E6E8E-A2A2-BD4A-3DFA-5304303D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5333-F0D6-A740-A327-EAD0106B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3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F5DB-EBC3-C517-8BCE-727EF5543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029B7-43CE-0855-F6AC-09650785F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5C272-8718-BE05-CC40-B96518947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4D138-DA22-9ED0-5391-BA5FF843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A102-62E0-4B41-A2E2-B59B4FEF050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C3CDC-D4BB-8360-A5D7-71E5FCE0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5BE46-2D6D-292A-5C94-AA914DF7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5333-F0D6-A740-A327-EAD0106B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7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3D35D-5CF0-0277-C047-E1DACB24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87A01-B832-F125-5640-097223F7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6BD62-C19A-B303-1821-3F2D7568D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A15AB-8089-72EE-9AAA-7EFE518CF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43D5A-8A0F-E9F9-10ED-4C3198B4B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FE80D-50AA-2F5C-E451-F3C908A8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A102-62E0-4B41-A2E2-B59B4FEF050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8FDBB-77B0-DCCE-1661-2E4ECE4D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B967F-20C5-6180-DC8D-08E5C2E8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5333-F0D6-A740-A327-EAD0106B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7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4469-6D75-B52C-7209-27CFAA8C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C887F-088E-8713-098B-FC195A63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A102-62E0-4B41-A2E2-B59B4FEF050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DAE76-396F-485B-09EB-5D483DB2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15BF5-070D-1D2B-17FF-D226CF09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5333-F0D6-A740-A327-EAD0106B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0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EE8AD-B34F-3416-BE30-0ABC3332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A102-62E0-4B41-A2E2-B59B4FEF050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9F118-93BC-CCD4-888C-568187E1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61FEF-7FCE-130A-A3FA-909A7058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5333-F0D6-A740-A327-EAD0106B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2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07A3-91B0-5090-C7B9-37395FE3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2E09-B43E-2F2E-0C66-A358B8A2F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44477-D5A1-A7C6-8946-A7D488AFB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B5C2B-7FAD-AA05-2C18-0A7A471E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A102-62E0-4B41-A2E2-B59B4FEF050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C502A-BCB2-F828-FED9-C4FBB214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34A42-904F-4532-D3B9-59B83ACD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5333-F0D6-A740-A327-EAD0106B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2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DC08-B052-3064-98E7-457EE39F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F2CB82-97A3-2000-ED41-DFED7E0DC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80940-84D9-2C39-FFCD-F4932F61A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C080D-0588-9D23-6FB4-D294F620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A102-62E0-4B41-A2E2-B59B4FEF050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F28DF-D0F0-A9D0-AD7B-037FC6B0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86C91-F9D7-3DC2-6E7B-DAEC4D43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5333-F0D6-A740-A327-EAD0106B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0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D2CF0-21BD-8641-11DC-252DABAC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B09B0-67C6-B4D5-4E66-CA65DA8E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78F42-E3FC-613A-9B74-4609C2B51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8FA102-62E0-4B41-A2E2-B59B4FEF050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830FA-2DEE-A378-63ED-681DA2D68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07D7C-C6AC-B912-41CE-BBBB47C64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105333-F0D6-A740-A327-EAD0106B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4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E818-F0AF-5C29-33C8-07DD35A303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8218B-1212-95B7-9B84-A35FBDCA4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A308CD-F97C-D68D-F31D-AA04B342D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108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0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92C4-7302-106C-AE87-69903A3F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F0B0-A2A7-DD19-ECE0-877D565AA3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44FD66-CB6A-E0D2-1101-E4D9BD1F9F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73351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4768-51F1-99D4-6D4D-65911827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5A60C-4A32-A009-0C10-41A36E95EB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36F2E-5CCF-BCCE-7B84-7AD9F4B239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314676" cy="6858000"/>
          </a:xfrm>
        </p:spPr>
      </p:pic>
    </p:spTree>
    <p:extLst>
      <p:ext uri="{BB962C8B-B14F-4D97-AF65-F5344CB8AC3E}">
        <p14:creationId xmlns:p14="http://schemas.microsoft.com/office/powerpoint/2010/main" val="308732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32E9-DBB4-A14B-B0E5-2EBFE52E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8050-8F4C-8A23-93DA-7416D408D7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FF49FB-A2C8-93FB-0E6E-909D342F8A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1041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08E8-3933-C91C-27FC-9F5F5035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C5E08-BC4F-4DC6-189B-133D44874F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0DC797-D979-EBA8-3E86-2F329F685D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8153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4102-4071-A592-3633-190C840A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C830-1DEE-C29E-4FC6-3B875A3BAD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4945A8-229C-1078-640C-38FAA2F5C1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094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F25CF-B114-A788-F09A-6E9BB4FE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5CF2-0BB7-2540-482F-E3D1EB6D34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E4B5E8-F6AA-25CA-8596-B9988256B4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141548" y="0"/>
            <a:ext cx="12333548" cy="6858000"/>
          </a:xfrm>
        </p:spPr>
      </p:pic>
    </p:spTree>
    <p:extLst>
      <p:ext uri="{BB962C8B-B14F-4D97-AF65-F5344CB8AC3E}">
        <p14:creationId xmlns:p14="http://schemas.microsoft.com/office/powerpoint/2010/main" val="249692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297D-E8CA-971A-E634-B154543A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6746-6862-387B-9668-65060580AC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3A03C-EB0C-2919-B2C6-860CAF8744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91084" cy="6858000"/>
          </a:xfrm>
        </p:spPr>
      </p:pic>
    </p:spTree>
    <p:extLst>
      <p:ext uri="{BB962C8B-B14F-4D97-AF65-F5344CB8AC3E}">
        <p14:creationId xmlns:p14="http://schemas.microsoft.com/office/powerpoint/2010/main" val="304173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DB1B-1A94-B326-DBA7-D3DCADBC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2D411-E6E4-50F5-EEF7-A58D4F2300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D098E9-523E-77D0-77BB-42AEFC4B40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361858" cy="6858000"/>
          </a:xfrm>
        </p:spPr>
      </p:pic>
    </p:spTree>
    <p:extLst>
      <p:ext uri="{BB962C8B-B14F-4D97-AF65-F5344CB8AC3E}">
        <p14:creationId xmlns:p14="http://schemas.microsoft.com/office/powerpoint/2010/main" val="212826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D89C-A244-1653-D2CB-659C3580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D457-C587-78D2-DF5A-9219B64207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A5020C-1B9A-6647-02FF-1214AE0CBC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302880" cy="6857999"/>
          </a:xfrm>
        </p:spPr>
      </p:pic>
    </p:spTree>
    <p:extLst>
      <p:ext uri="{BB962C8B-B14F-4D97-AF65-F5344CB8AC3E}">
        <p14:creationId xmlns:p14="http://schemas.microsoft.com/office/powerpoint/2010/main" val="318213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5848-5454-7514-B59A-1F8F2485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F15A2-63BD-7207-74ED-EEDEE6F406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71D340-3FB7-98A2-0064-350BF35AE5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326471" cy="6959443"/>
          </a:xfrm>
        </p:spPr>
      </p:pic>
    </p:spTree>
    <p:extLst>
      <p:ext uri="{BB962C8B-B14F-4D97-AF65-F5344CB8AC3E}">
        <p14:creationId xmlns:p14="http://schemas.microsoft.com/office/powerpoint/2010/main" val="335023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7CEF-1BB0-F468-CD1A-128DA97B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E0A91-0049-8C62-87FC-5E27756E0C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17A155-0F1B-1530-BD72-BB06045896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1304"/>
          </a:xfrm>
        </p:spPr>
      </p:pic>
    </p:spTree>
    <p:extLst>
      <p:ext uri="{BB962C8B-B14F-4D97-AF65-F5344CB8AC3E}">
        <p14:creationId xmlns:p14="http://schemas.microsoft.com/office/powerpoint/2010/main" val="1784858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Janani J</dc:creator>
  <cp:lastModifiedBy>Janani J</cp:lastModifiedBy>
  <cp:revision>1</cp:revision>
  <dcterms:created xsi:type="dcterms:W3CDTF">2024-09-06T05:23:27Z</dcterms:created>
  <dcterms:modified xsi:type="dcterms:W3CDTF">2024-09-06T05:38:44Z</dcterms:modified>
</cp:coreProperties>
</file>