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220724272"/>
        <c:axId val="220724664"/>
      </c:barChart>
      <c:catAx>
        <c:axId val="22072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24664"/>
        <c:crosses val="autoZero"/>
        <c:auto val="1"/>
        <c:lblAlgn val="ctr"/>
        <c:lblOffset val="100"/>
        <c:noMultiLvlLbl val="0"/>
      </c:catAx>
      <c:valAx>
        <c:axId val="22072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242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48" y="118047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smtClean="0">
                <a:latin typeface="Arial Rounded MT Bold" panose="020F0704030504030204" pitchFamily="34" charset="0"/>
              </a:rPr>
              <a:t>G HEMAVATHI</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smtClean="0">
                <a:latin typeface="Arial Rounded MT Bold" panose="020F0704030504030204" pitchFamily="34" charset="0"/>
              </a:rPr>
              <a:t>312203316</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362</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Shobana G</cp:lastModifiedBy>
  <cp:revision>15</cp:revision>
  <dcterms:created xsi:type="dcterms:W3CDTF">2024-03-29T15:07:22Z</dcterms:created>
  <dcterms:modified xsi:type="dcterms:W3CDTF">2024-09-01T09:19:24Z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