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3" r:id="rId10"/>
    <p:sldId id="264" r:id="rId11"/>
    <p:sldId id="265" r:id="rId12"/>
    <p:sldId id="270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0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pn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STUDENT NAME: HEMAVATHI .B</a:t>
            </a:r>
          </a:p>
          <a:p>
            <a:r>
              <a:rPr lang="en-US" sz="2400" dirty="0"/>
              <a:t>REGISTER NO: 312200251</a:t>
            </a:r>
          </a:p>
          <a:p>
            <a:r>
              <a:rPr lang="en-US" sz="2400" dirty="0"/>
              <a:t>DEPARTMENT: B.com ACCOUNTING&amp;FINANCE(3</a:t>
            </a:r>
            <a:r>
              <a:rPr lang="en-US" sz="2400" baseline="30000" dirty="0"/>
              <a:t>RD</a:t>
            </a:r>
            <a:r>
              <a:rPr lang="en-US" sz="2400" dirty="0"/>
              <a:t> YEAR)</a:t>
            </a:r>
          </a:p>
          <a:p>
            <a:r>
              <a:rPr lang="en-US" sz="2400" dirty="0"/>
              <a:t>COLLEGE: S.I.V.E.T COLLEGE</a:t>
            </a:r>
          </a:p>
          <a:p>
            <a:r>
              <a:rPr lang="en-US" sz="2400" dirty="0"/>
              <a:t>NAAN MUDHALVAN : asunm103unm103312200251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/>
                <a:cs typeface="Trebuchet MS"/>
              </a:rPr>
              <a:t>M</a:t>
            </a:r>
            <a:r>
              <a:rPr sz="4800" b="1" dirty="0">
                <a:latin typeface="Trebuchet MS"/>
                <a:cs typeface="Trebuchet MS"/>
              </a:rPr>
              <a:t>O</a:t>
            </a:r>
            <a:r>
              <a:rPr sz="4800" b="1" spc="-15" dirty="0">
                <a:latin typeface="Trebuchet MS"/>
                <a:cs typeface="Trebuchet MS"/>
              </a:rPr>
              <a:t>D</a:t>
            </a:r>
            <a:r>
              <a:rPr sz="4800" b="1" spc="-35" dirty="0">
                <a:latin typeface="Trebuchet MS"/>
                <a:cs typeface="Trebuchet MS"/>
              </a:rPr>
              <a:t>E</a:t>
            </a:r>
            <a:r>
              <a:rPr sz="4800" b="1" spc="-30" dirty="0">
                <a:latin typeface="Trebuchet MS"/>
                <a:cs typeface="Trebuchet MS"/>
              </a:rPr>
              <a:t>LL</a:t>
            </a:r>
            <a:r>
              <a:rPr sz="4800" b="1" spc="-5" dirty="0">
                <a:latin typeface="Trebuchet MS"/>
                <a:cs typeface="Trebuchet MS"/>
              </a:rPr>
              <a:t>I</a:t>
            </a:r>
            <a:r>
              <a:rPr sz="4800" b="1" spc="30" dirty="0">
                <a:latin typeface="Trebuchet MS"/>
                <a:cs typeface="Trebuchet MS"/>
              </a:rPr>
              <a:t>N</a:t>
            </a:r>
            <a:r>
              <a:rPr sz="4800" b="1" spc="5" dirty="0">
                <a:latin typeface="Trebuchet MS"/>
                <a:cs typeface="Trebuchet MS"/>
              </a:rPr>
              <a:t>G</a:t>
            </a:r>
            <a:endParaRPr sz="48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28800" y="1676400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Pie Charts:</a:t>
            </a:r>
          </a:p>
          <a:p>
            <a:r>
              <a:rPr lang="en-US" dirty="0"/>
              <a:t>                 To show the proportion of total compensation across different departments or roles. 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Conditional Formatting:</a:t>
            </a:r>
          </a:p>
          <a:p>
            <a:r>
              <a:rPr lang="en-US" dirty="0"/>
              <a:t>                 Apply conditional formatting to highlight certain salary ranges or discrepancies.</a:t>
            </a:r>
          </a:p>
          <a:p>
            <a:endParaRPr lang="en-US" dirty="0"/>
          </a:p>
          <a:p>
            <a:r>
              <a:rPr lang="en-US" b="1" dirty="0"/>
              <a:t>Pivot Table:</a:t>
            </a:r>
          </a:p>
          <a:p>
            <a:r>
              <a:rPr lang="en-US" b="1" dirty="0"/>
              <a:t>          </a:t>
            </a:r>
            <a:r>
              <a:rPr lang="en-US" dirty="0"/>
              <a:t>           1) Go to Insert &gt; PivotTable.</a:t>
            </a:r>
          </a:p>
          <a:p>
            <a:r>
              <a:rPr lang="en-US" dirty="0"/>
              <a:t>                     2 )Choose the data range and where you want the               PivotTable to be placed.</a:t>
            </a:r>
          </a:p>
          <a:p>
            <a:r>
              <a:rPr lang="en-US" dirty="0"/>
              <a:t>                     3 )Drag fields into Rows, Columns, and Values areas to analyze data.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00" y="1905000"/>
            <a:ext cx="5711047" cy="321246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40" t="39056" r="37120" b="8420"/>
          <a:stretch/>
        </p:blipFill>
        <p:spPr>
          <a:xfrm>
            <a:off x="0" y="2362200"/>
            <a:ext cx="4097573" cy="27552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914400"/>
            <a:ext cx="80264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722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CB5B-BDD0-5A64-1A7C-37D3C88F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                        Using Excel tools for analyzing employee salary data provides a clear overview of compensation patterns and discrepancies. Features such as PivotTables, charts, and conditional formatting help in summarizing, visualizing, and identifying trends or outliers effectively, leading to informed decision-making.</a:t>
            </a:r>
          </a:p>
        </p:txBody>
      </p:sp>
    </p:spTree>
    <p:extLst>
      <p:ext uri="{BB962C8B-B14F-4D97-AF65-F5344CB8AC3E}">
        <p14:creationId xmlns:p14="http://schemas.microsoft.com/office/powerpoint/2010/main" val="29864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91EEC8-E83B-8506-163B-F39E906CCC0A}"/>
              </a:ext>
            </a:extLst>
          </p:cNvPr>
          <p:cNvSpPr txBox="1"/>
          <p:nvPr/>
        </p:nvSpPr>
        <p:spPr>
          <a:xfrm>
            <a:off x="1217522" y="2144375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676275" y="2056537"/>
            <a:ext cx="75954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"Given a dataset containing employee information, including salary, </a:t>
            </a:r>
          </a:p>
          <a:p>
            <a:pPr algn="just"/>
            <a:r>
              <a:rPr lang="en-US" dirty="0"/>
              <a:t>the objective is to analyze the data to identify trends, disparities, and key</a:t>
            </a:r>
          </a:p>
          <a:p>
            <a:pPr algn="just"/>
            <a:r>
              <a:rPr lang="en-US" dirty="0"/>
              <a:t> factors influencing employee compensation. The goal is to provide</a:t>
            </a:r>
          </a:p>
          <a:p>
            <a:pPr algn="just"/>
            <a:r>
              <a:rPr lang="en-US" dirty="0"/>
              <a:t> actionable insights that can help in optimizing salary structures, ensuring</a:t>
            </a:r>
          </a:p>
          <a:p>
            <a:pPr algn="just"/>
            <a:r>
              <a:rPr lang="en-US" dirty="0"/>
              <a:t> fair compensation practices, and supporting strategic decision-making </a:t>
            </a:r>
          </a:p>
          <a:p>
            <a:pPr algn="just"/>
            <a:r>
              <a:rPr lang="en-US" dirty="0"/>
              <a:t>in HR management."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0B57B-77CA-84FA-9910-3F41C17BBB48}"/>
              </a:ext>
            </a:extLst>
          </p:cNvPr>
          <p:cNvSpPr txBox="1"/>
          <p:nvPr/>
        </p:nvSpPr>
        <p:spPr>
          <a:xfrm>
            <a:off x="990600" y="2133600"/>
            <a:ext cx="7924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43000" y="236443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The objective of this project is to organize, analyze, and visualize employee data, including salary details, to support decision-making processes regarding compensation, workforce planning, and performance management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10" name="TextBox 9"/>
          <p:cNvSpPr txBox="1"/>
          <p:nvPr/>
        </p:nvSpPr>
        <p:spPr>
          <a:xfrm>
            <a:off x="1777442" y="2514600"/>
            <a:ext cx="4471096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Human Resource (HR)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Finance Department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Top Management and Executives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Department Management and Supervisors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Auditors (Internal &amp; External)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Employees (Limited Access)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/>
          <p:cNvSpPr txBox="1"/>
          <p:nvPr/>
        </p:nvSpPr>
        <p:spPr>
          <a:xfrm>
            <a:off x="2971800" y="1695450"/>
            <a:ext cx="5439181" cy="45550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OUR SOLUTION :</a:t>
            </a:r>
          </a:p>
          <a:p>
            <a:endParaRPr lang="en-US" dirty="0"/>
          </a:p>
          <a:p>
            <a:r>
              <a:rPr lang="en-US" dirty="0"/>
              <a:t>Our solution provides a comprehensive Excel-based tool</a:t>
            </a:r>
          </a:p>
          <a:p>
            <a:r>
              <a:rPr lang="en-US" dirty="0"/>
              <a:t> for managing and analyzing employee salary data. It is</a:t>
            </a:r>
          </a:p>
          <a:p>
            <a:r>
              <a:rPr lang="en-US" dirty="0"/>
              <a:t> designed to streamline payroll processes, ensure data</a:t>
            </a:r>
          </a:p>
          <a:p>
            <a:r>
              <a:rPr lang="en-US" dirty="0"/>
              <a:t> accuracy, and enhance strategic decision-making.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800" b="1" dirty="0"/>
              <a:t>VALUE PROPOSITION 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Efficiency and time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Cost effective solution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driven decision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Enhanced transparency and compliance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Improved employee satisfaction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Description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1295400"/>
            <a:ext cx="6019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When describing employee salary data in an Excel sheet, it’s important to provide clear labels and consistent formatting to make the data easy to understand and analyze. Here’s a typical structure and description of what each column might represent: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Name</a:t>
            </a:r>
          </a:p>
          <a:p>
            <a:pPr algn="ctr"/>
            <a:r>
              <a:rPr lang="en-US" dirty="0"/>
              <a:t>Description:  The first name of the employee.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Department</a:t>
            </a:r>
          </a:p>
          <a:p>
            <a:pPr algn="ctr"/>
            <a:r>
              <a:rPr lang="en-US" dirty="0"/>
              <a:t>Description:  The department where the employee works.</a:t>
            </a:r>
          </a:p>
          <a:p>
            <a:pPr algn="ctr"/>
            <a:r>
              <a:rPr lang="en-US" dirty="0"/>
              <a:t> </a:t>
            </a:r>
            <a:r>
              <a:rPr lang="en-US" b="1" dirty="0"/>
              <a:t> Salary</a:t>
            </a:r>
          </a:p>
          <a:p>
            <a:pPr algn="ctr"/>
            <a:r>
              <a:rPr lang="en-US" dirty="0"/>
              <a:t>Description:  The annual salary of the employee.</a:t>
            </a:r>
          </a:p>
          <a:p>
            <a:pPr algn="ctr"/>
            <a:r>
              <a:rPr lang="en-US" b="1" dirty="0"/>
              <a:t>Gender</a:t>
            </a:r>
          </a:p>
          <a:p>
            <a:pPr algn="ctr"/>
            <a:r>
              <a:rPr lang="en-US" dirty="0"/>
              <a:t>Description:  The gender of the employee (if applicable).</a:t>
            </a:r>
          </a:p>
          <a:p>
            <a:pPr algn="ctr"/>
            <a:r>
              <a:rPr lang="en-US" b="1" dirty="0"/>
              <a:t> Location </a:t>
            </a:r>
          </a:p>
          <a:p>
            <a:pPr algn="ctr"/>
            <a:r>
              <a:rPr lang="en-US" dirty="0"/>
              <a:t>Description:  The geographical location where the employee is based.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2690336"/>
            <a:ext cx="6096000" cy="295465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sz="2400" b="1" dirty="0"/>
              <a:t>Conditional Formatting </a:t>
            </a:r>
          </a:p>
          <a:p>
            <a:r>
              <a:rPr lang="en-US" dirty="0"/>
              <a:t>             </a:t>
            </a:r>
          </a:p>
          <a:p>
            <a:r>
              <a:rPr lang="en-US" dirty="0"/>
              <a:t>                 Visual cues like color coding to highlight key metrics, anomalies, or critical issues, such as employees nearing salary caps.</a:t>
            </a:r>
          </a:p>
          <a:p>
            <a:endParaRPr lang="en-US" dirty="0"/>
          </a:p>
          <a:p>
            <a:r>
              <a:rPr lang="en-US" dirty="0"/>
              <a:t>                  </a:t>
            </a:r>
            <a:r>
              <a:rPr lang="en-US" b="1" dirty="0"/>
              <a:t>Tools: </a:t>
            </a:r>
            <a:r>
              <a:rPr lang="en-US" dirty="0"/>
              <a:t>Conditional Formatting</a:t>
            </a:r>
          </a:p>
          <a:p>
            <a:r>
              <a:rPr lang="en-US" dirty="0"/>
              <a:t>                 </a:t>
            </a:r>
          </a:p>
          <a:p>
            <a:r>
              <a:rPr lang="en-US" dirty="0"/>
              <a:t>                  </a:t>
            </a:r>
            <a:r>
              <a:rPr lang="en-US" b="1" dirty="0"/>
              <a:t>Wow Factor</a:t>
            </a:r>
            <a:r>
              <a:rPr lang="en-US" dirty="0"/>
              <a:t>: Makes it easy to spot trends and outliers at a glance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556</Words>
  <Application>Microsoft Office PowerPoint</Application>
  <PresentationFormat>Widescreen</PresentationFormat>
  <Paragraphs>100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Employee Data Analysis using Excel  </vt:lpstr>
      <vt:lpstr>PROJECT TITLE</vt:lpstr>
      <vt:lpstr>AGENDA</vt:lpstr>
      <vt:lpstr>PROBLEM STATEMENT</vt:lpstr>
      <vt:lpstr>PROJECT OVERVIEW</vt:lpstr>
      <vt:lpstr>WHO ARE THE END USERS?</vt:lpstr>
      <vt:lpstr>OUR SOLUTION AND ITS VALUE PROPOSITION</vt:lpstr>
      <vt:lpstr>Dataset Description</vt:lpstr>
      <vt:lpstr>THE "WOW" IN OUR SOLUTION</vt:lpstr>
      <vt:lpstr>PowerPoint Presentation</vt:lpstr>
      <vt:lpstr>RESULTS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vhema7474@gmail.com</cp:lastModifiedBy>
  <cp:revision>33</cp:revision>
  <dcterms:created xsi:type="dcterms:W3CDTF">2024-03-29T15:07:22Z</dcterms:created>
  <dcterms:modified xsi:type="dcterms:W3CDTF">2024-09-10T03:51:48Z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