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 rot="2293138"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88028" y="302039"/>
            <a:ext cx="787465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40858" y="2874504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>
                <a:solidFill>
                  <a:srgbClr val="00B050"/>
                </a:solidFill>
              </a:rPr>
              <a:t>R.HEMAVATHI</a:t>
            </a:r>
          </a:p>
          <a:p>
            <a:r>
              <a:rPr lang="en-US" sz="2400" dirty="0"/>
              <a:t>REGISTER NO AND NMID: </a:t>
            </a:r>
            <a:r>
              <a:rPr lang="en-US" sz="2400" dirty="0">
                <a:solidFill>
                  <a:srgbClr val="FF0000"/>
                </a:solidFill>
              </a:rPr>
              <a:t>astvu36336324u18017</a:t>
            </a:r>
            <a:endParaRPr lang="en-US" sz="2400" dirty="0">
              <a:solidFill>
                <a:srgbClr val="FF0000"/>
              </a:solidFill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>
                <a:solidFill>
                  <a:srgbClr val="00B0F0"/>
                </a:solidFill>
              </a:rPr>
              <a:t>B.SC COMPUTER SCIENCE </a:t>
            </a:r>
          </a:p>
          <a:p>
            <a:r>
              <a:rPr lang="en-US" sz="2400" dirty="0"/>
              <a:t>COLLEGE: COLLEGE/ UNIVERSITY: </a:t>
            </a:r>
            <a:r>
              <a:rPr lang="en-US" sz="2400" dirty="0">
                <a:solidFill>
                  <a:srgbClr val="7030A0"/>
                </a:solidFill>
              </a:rPr>
              <a:t>ABIRAAMI ARTS AND SCIENCE COLLEGE FOR WOMENS/THIRUVALLUVAR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83396" y="1695450"/>
            <a:ext cx="83175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800" dirty="0"/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DB47E-E9D4-2943-3CC1-CB800656E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9451" y="1502537"/>
            <a:ext cx="5781450" cy="55041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50E59C-F3E7-3D33-1E5F-714476B6974B}"/>
              </a:ext>
            </a:extLst>
          </p:cNvPr>
          <p:cNvSpPr txBox="1"/>
          <p:nvPr/>
        </p:nvSpPr>
        <p:spPr>
          <a:xfrm flipH="1">
            <a:off x="1646476" y="1695450"/>
            <a:ext cx="5848018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•</a:t>
            </a:r>
            <a:r>
              <a:rPr lang="en-US" sz="2000" dirty="0">
                <a:solidFill>
                  <a:srgbClr val="00B0F0"/>
                </a:solidFill>
              </a:rPr>
              <a:t>Creating this digital portfolio has enhanced my skills in design, organization, and digital communication.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•It allowed me to reflect on my academic and personal growth in a creative and structured way.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•using digital tools helped me present my achievements more effectively and professionally.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•The experience improved my confidence in using technology for self-presentation.</a:t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>
                <a:solidFill>
                  <a:srgbClr val="00B0F0"/>
                </a:solidFill>
              </a:rPr>
              <a:t>Overall, the portfolio serves as a valuable tool for future academic and career opportunities.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009D-D35D-8FD2-C3AE-185357C36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2B58E-6DCB-9EDD-DB71-A3507B16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3173506"/>
            <a:ext cx="11624926" cy="412061"/>
          </a:xfrm>
        </p:spPr>
        <p:txBody>
          <a:bodyPr/>
          <a:lstStyle/>
          <a:p>
            <a:r>
              <a:rPr lang="en-US" sz="2800" dirty="0">
                <a:solidFill>
                  <a:srgbClr val="7030A0"/>
                </a:solidFill>
              </a:rPr>
              <a:t>GitHub </a:t>
            </a:r>
            <a:r>
              <a:rPr lang="en-US" sz="2800" dirty="0" err="1">
                <a:solidFill>
                  <a:srgbClr val="7030A0"/>
                </a:solidFill>
              </a:rPr>
              <a:t>link:https</a:t>
            </a:r>
            <a:r>
              <a:rPr lang="en-US" sz="2800" dirty="0">
                <a:solidFill>
                  <a:srgbClr val="7030A0"/>
                </a:solidFill>
              </a:rPr>
              <a:t>://</a:t>
            </a:r>
            <a:r>
              <a:rPr lang="en-US" sz="2800" dirty="0" err="1">
                <a:solidFill>
                  <a:srgbClr val="7030A0"/>
                </a:solidFill>
              </a:rPr>
              <a:t>hemavathiraju.github.io</a:t>
            </a:r>
            <a:r>
              <a:rPr lang="en-US" sz="2800" dirty="0">
                <a:solidFill>
                  <a:srgbClr val="7030A0"/>
                </a:solidFill>
              </a:rPr>
              <a:t>/</a:t>
            </a:r>
            <a:r>
              <a:rPr lang="en-US" sz="2800" dirty="0" err="1">
                <a:solidFill>
                  <a:srgbClr val="7030A0"/>
                </a:solidFill>
              </a:rPr>
              <a:t>hemarportfolio</a:t>
            </a:r>
            <a:r>
              <a:rPr lang="en-US" sz="2800" dirty="0">
                <a:solidFill>
                  <a:srgbClr val="7030A0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92515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 rot="10800000" flipV="1">
            <a:off x="676275" y="3447891"/>
            <a:ext cx="12312878" cy="4572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FRONT END  DEVELOPMENT </a:t>
            </a:r>
            <a:endParaRPr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70401" y="-395605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 rot="10800000" flipV="1">
            <a:off x="447675" y="1500322"/>
            <a:ext cx="587377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450021" y="1203578"/>
            <a:ext cx="43878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0B05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B93A1-B80A-D660-C63C-5B5A860933A3}"/>
              </a:ext>
            </a:extLst>
          </p:cNvPr>
          <p:cNvSpPr txBox="1"/>
          <p:nvPr/>
        </p:nvSpPr>
        <p:spPr>
          <a:xfrm>
            <a:off x="1438274" y="1253235"/>
            <a:ext cx="7416117" cy="5297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br>
              <a:rPr lang="en-US" b="1" dirty="0"/>
            </a:br>
            <a:endParaRPr lang="en-US" b="1" dirty="0"/>
          </a:p>
          <a:p>
            <a:pPr>
              <a:buNone/>
            </a:pPr>
            <a:r>
              <a:rPr lang="en-US" b="1" dirty="0"/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Students need an effective way to showcase their skills, achievements, and personal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Traditional paper portfolios limit creativity, accessibility, and interactivity.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A digital solution is needed for easier updates and multimedia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Many students lack experience with digital tools for organizing their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B0F0"/>
                </a:solidFill>
              </a:rPr>
              <a:t>This project addresses these issues by creating a personalized digital portfolio.</a:t>
            </a:r>
          </a:p>
          <a:p>
            <a:pPr>
              <a:buNone/>
            </a:pPr>
            <a:br>
              <a:rPr lang="en-US" sz="2000" b="1" dirty="0">
                <a:solidFill>
                  <a:srgbClr val="00B0F0"/>
                </a:solidFill>
              </a:rPr>
            </a:br>
            <a:endParaRPr lang="en-US" sz="2000" b="1" dirty="0">
              <a:solidFill>
                <a:srgbClr val="00B0F0"/>
              </a:solidFill>
            </a:endParaRP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C1F52-D926-7C1C-6BC7-ECB6D90CDBAE}"/>
              </a:ext>
            </a:extLst>
          </p:cNvPr>
          <p:cNvSpPr txBox="1"/>
          <p:nvPr/>
        </p:nvSpPr>
        <p:spPr>
          <a:xfrm>
            <a:off x="1541929" y="2019300"/>
            <a:ext cx="7301753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Project Overview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This project involves designing and developing a personalized digital portfolio.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portfolio showcases academic work, skills, achievements, and personal growth.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It is created using digital tools to ensure a professional and creative layout.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goal is to enhance digital literacy and self-presentation skills.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</a:rPr>
              <a:t>The final product is accessible, easy to update, and ready for academic or career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9D0F7B-02BF-2735-CE15-58FF4F6C1910}"/>
              </a:ext>
            </a:extLst>
          </p:cNvPr>
          <p:cNvSpPr txBox="1"/>
          <p:nvPr/>
        </p:nvSpPr>
        <p:spPr>
          <a:xfrm>
            <a:off x="1667435" y="2019300"/>
            <a:ext cx="718969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Students – to showcase their academic work, skills, and personal growth.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Teachers and Educators – to assess student progress and provide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Employers – to evaluate candidates’ skills and projects during job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College/University Admission Officers – to review applicants’ achievements and creativity.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92D050"/>
                </a:solidFill>
              </a:rPr>
              <a:t>Peers and Mentors – to view, share, and collaborate on learning and development.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5B6341-2050-8D5E-EFA7-6DD810ECEA14}"/>
              </a:ext>
            </a:extLst>
          </p:cNvPr>
          <p:cNvSpPr txBox="1"/>
          <p:nvPr/>
        </p:nvSpPr>
        <p:spPr>
          <a:xfrm>
            <a:off x="3012141" y="1038225"/>
            <a:ext cx="634140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Digital Portfolio Tools and Techniques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Website Builders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– Tools like Google Sites,  WordPress, or web for creating and publishing portfolios online.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Design Tools</a:t>
            </a:r>
            <a:r>
              <a:rPr lang="en-US" dirty="0">
                <a:solidFill>
                  <a:srgbClr val="7030A0"/>
                </a:solidFill>
              </a:rPr>
              <a:t> – </a:t>
            </a:r>
            <a:r>
              <a:rPr lang="en-US" dirty="0" err="1">
                <a:solidFill>
                  <a:srgbClr val="7030A0"/>
                </a:solidFill>
              </a:rPr>
              <a:t>Canva</a:t>
            </a:r>
            <a:r>
              <a:rPr lang="en-US" dirty="0">
                <a:solidFill>
                  <a:srgbClr val="7030A0"/>
                </a:solidFill>
              </a:rPr>
              <a:t>, Adobe Spark, or </a:t>
            </a:r>
            <a:r>
              <a:rPr lang="en-US" dirty="0" err="1">
                <a:solidFill>
                  <a:srgbClr val="7030A0"/>
                </a:solidFill>
              </a:rPr>
              <a:t>Figma</a:t>
            </a:r>
            <a:r>
              <a:rPr lang="en-US" dirty="0">
                <a:solidFill>
                  <a:srgbClr val="7030A0"/>
                </a:solidFill>
              </a:rPr>
              <a:t> for creating visually appealing graphics, layouts, and presentations.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Document and File Management</a:t>
            </a:r>
            <a:r>
              <a:rPr lang="en-US" u="sng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– Google Drive, Microsoft OneDrive, or Dropbox for organizing and storing project 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Multimedia Integration</a:t>
            </a:r>
            <a:r>
              <a:rPr lang="en-US" dirty="0">
                <a:solidFill>
                  <a:srgbClr val="7030A0"/>
                </a:solidFill>
              </a:rPr>
              <a:t> – Embedding videos, images, audio, and presentations to make the portfolio interactive and engaging.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FF0000"/>
                </a:solidFill>
              </a:rPr>
              <a:t>Navigation &amp; Layout Techniques</a:t>
            </a:r>
            <a:r>
              <a:rPr lang="en-US" dirty="0">
                <a:solidFill>
                  <a:srgbClr val="7030A0"/>
                </a:solidFill>
              </a:rPr>
              <a:t> – Using clear menus, consistent themes, and user-friendly design to ensure easy access and professional presentation.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8096C-15FF-FC1C-A3F2-D292E81C2F47}"/>
              </a:ext>
            </a:extLst>
          </p:cNvPr>
          <p:cNvSpPr txBox="1"/>
          <p:nvPr/>
        </p:nvSpPr>
        <p:spPr>
          <a:xfrm>
            <a:off x="1259540" y="525141"/>
            <a:ext cx="6862484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br>
              <a:rPr lang="en-US" b="1" dirty="0"/>
            </a:br>
            <a:endParaRPr lang="en-US" b="1" dirty="0"/>
          </a:p>
          <a:p>
            <a:pPr>
              <a:buNone/>
            </a:pPr>
            <a:r>
              <a:rPr lang="en-US" b="1" dirty="0"/>
              <a:t>Design and Layout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The portfolio uses a clean, user-friendly layout with easy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Consistent fonts, colors, and themes are applied for a professional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Sections are clearly divided (e.g., About Me, Projects, Skills, Contact).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Visual elements like images, icons, and videos enhance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Responsive design ensures the portfolio looks good on all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1DF5FE-8808-17BE-0087-3CE19A70A5B4}"/>
              </a:ext>
            </a:extLst>
          </p:cNvPr>
          <p:cNvSpPr txBox="1"/>
          <p:nvPr/>
        </p:nvSpPr>
        <p:spPr>
          <a:xfrm>
            <a:off x="1846729" y="1143634"/>
            <a:ext cx="695212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b="1" dirty="0"/>
            </a:br>
            <a:endParaRPr lang="en-US" b="1" dirty="0"/>
          </a:p>
          <a:p>
            <a:pPr>
              <a:buNone/>
            </a:pPr>
            <a:r>
              <a:rPr lang="en-US" b="1" dirty="0"/>
              <a:t>Features and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Includes sections like About Me, Projects, Skills, Certificates, and Contact.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Supports multimedia content such as images, videos, and PDFs.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Easy-to-navigate interface with clickable menus and internal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Responsive design for compatibility across devices (mobile, tablet, desktop).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</a:rPr>
              <a:t>Editable and updatable anytime to reflect new achievements and skills.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Hema R</cp:lastModifiedBy>
  <cp:revision>30</cp:revision>
  <dcterms:created xsi:type="dcterms:W3CDTF">2024-03-29T15:07:22Z</dcterms:created>
  <dcterms:modified xsi:type="dcterms:W3CDTF">2025-09-10T15:28:04Z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