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EB3E-D8F4-C95D-5CB6-FCDECA8B06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Python Input() function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3B7F2-8289-D74D-7771-4F4AEEDEC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600CE-FAEB-DE02-68E6-0C967184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3BD-F196-4A6B-B047-0CB7CEC35FD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46319-B8A2-979F-BBA8-9556C94F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56A8-9A15-AB72-08EA-2D3EFCAA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29B9-3F5A-4084-BD55-74B17553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09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FAC5-BB86-705A-BC2E-15B32B806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Python Input() function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D3EFA-E4B6-A7CE-B79C-4B705A105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7CC06-D0FF-83EB-4D61-91821587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3BD-F196-4A6B-B047-0CB7CEC35FD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595D1-FE33-7AF2-D5BE-A278BC17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30B59-1273-ABA7-0604-0789300C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29B9-3F5A-4084-BD55-74B17553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1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B28B5-A199-354B-2953-48AF89544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20F15-DFE4-504B-E974-5BB2B0FCD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30504-81EC-9AD9-703D-DC99BAFD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3BD-F196-4A6B-B047-0CB7CEC35FD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98E7B-5893-E8BB-5557-D1F1C32E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496AE-4086-30A2-D298-A91CE1BC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29B9-3F5A-4084-BD55-74B17553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87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8B36-E806-D06F-2265-282EF5C49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E377E-4623-0C9A-7F80-FD3C2DC2A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82DC9-E3DD-C075-9B3A-0CCBC1BF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1CA9-C2AB-47BC-B4C9-F3FBAF98F59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F7D3C-2443-0D30-E7C3-6FC9DF78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30FE8-435E-C624-E745-60901CCC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D444-FECE-4057-9DD7-0F1F869C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861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C908-5DCA-8E25-18F7-D715C8AA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92FC-437F-F555-57B7-1885CF51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E30B9-FDD4-D077-CD07-91195DCE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1CA9-C2AB-47BC-B4C9-F3FBAF98F59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5D1F1-C160-A5DB-1B74-47387D3B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B49DE-664F-94BB-F68F-D7E692F8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D444-FECE-4057-9DD7-0F1F869C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460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F4B5-DA79-15B3-ACA8-F484D88C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B6EA7-DCC0-9081-C752-523A5958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3B0DA-EADD-1C75-9C73-FE37B7BE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1CA9-C2AB-47BC-B4C9-F3FBAF98F59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94283-FE6C-36DE-CAA2-11F2A2DB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0F719-9C47-6DCE-1F5A-E86A2640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D444-FECE-4057-9DD7-0F1F869C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249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D036-37D3-8DE0-3FD6-0B3BF72F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0AEF-19E4-C9AB-EF56-859445A85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DCCE0-A925-7975-9E2B-3FDAB3833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74EB-98FF-56F0-C7AC-0849A57A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1CA9-C2AB-47BC-B4C9-F3FBAF98F59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8A379-36A5-397E-511A-564BF0FA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9DBB4-D160-18D8-E8DF-10D3C3CE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D444-FECE-4057-9DD7-0F1F869C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653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604B-3AAA-BD48-E05E-65E534F9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92FF3-1FA7-D438-7D89-258BD488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E5C60-180E-1030-7799-135EC8F65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6700A-FB33-E12C-8BCB-85A4D6A6E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1ABEA-EE5E-740D-51F4-F7D1C8791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002CA-E75A-4CF2-5942-A94C3927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1CA9-C2AB-47BC-B4C9-F3FBAF98F59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FFDA0-7196-0216-446B-9B2CCB0C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F9599-CA5A-3C87-EDF8-C1BFFC74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D444-FECE-4057-9DD7-0F1F869C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373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60F5-C6E1-9538-B2A7-5B92AD0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E6BC5-1046-7B17-65B6-7C1F8463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1CA9-C2AB-47BC-B4C9-F3FBAF98F59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CDC18-C077-B4C7-A36B-297267CC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B2267-38D7-D33B-A769-EEEF4148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D444-FECE-4057-9DD7-0F1F869C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74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32061-1134-FE2F-257D-94FD6F20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1CA9-C2AB-47BC-B4C9-F3FBAF98F59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A3FF5-3C14-A3D8-5725-34C5171F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1BBAA-0AD1-F1A7-F8AB-9E32B4F7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D444-FECE-4057-9DD7-0F1F869C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548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CBD4-EE8C-AF94-5B07-3D7EF31C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CEAD4-BD92-9279-ABD6-153EA782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29F89-AF3C-3C06-142E-38A6A048E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4FCAE-0D81-8054-9056-4A7FF825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1CA9-C2AB-47BC-B4C9-F3FBAF98F59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DD9E1-4BD2-DF07-02B6-9CB4AF93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A8F92-A6CD-4D21-A5A2-8AD129A6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D444-FECE-4057-9DD7-0F1F869C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2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7F76-ABF2-565D-B2A9-445D0E8409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Python Input()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38A2-C621-A73E-98DE-18125D760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DD34F-7360-2465-1AF0-BA5A7327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3BD-F196-4A6B-B047-0CB7CEC35FD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EC751-3546-F1D0-7004-627445D2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FA5C-B32B-F78C-F233-B474105B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29B9-3F5A-4084-BD55-74B17553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0076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5C69-26CD-EA95-E525-A916E67C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1BC4E-71FA-2F53-A0BD-5FF7742E6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86A0E-66AD-E229-9DA0-FFD6E138B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49521-273A-65CF-3CC8-4B6DB304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1CA9-C2AB-47BC-B4C9-F3FBAF98F59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279A7-BE13-626A-92C4-89FE8C5D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8F7C8-63E8-DBEF-F666-DA0228C4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D444-FECE-4057-9DD7-0F1F869C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09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F28A-1E2A-C826-8740-F9C04919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646DC-9D23-0F9D-FBE3-44FAE7192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57E47-24E1-CED3-7456-231FE55D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1CA9-C2AB-47BC-B4C9-F3FBAF98F59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CBBC-F46D-9E8E-F65A-351CDA00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B8757-946A-D17C-0B42-5D531DCA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D444-FECE-4057-9DD7-0F1F869C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611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0CDB6-A0D0-559A-1D5C-970F23F22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19F1F-19C0-38C0-8C96-F91980A40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21BE7-5622-1790-55F6-6594DD04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1CA9-C2AB-47BC-B4C9-F3FBAF98F59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0D62D-18B3-4531-634F-C2D90242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491C-8A2E-BE2E-93FA-E4F44214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D444-FECE-4057-9DD7-0F1F869C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0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48F7-2A28-A293-E95D-C57B82118B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Python Input() function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5E671-0FB2-EAA3-195C-5B364DFE9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B9B6B-CCE6-7086-2CF6-F1F75749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3BD-F196-4A6B-B047-0CB7CEC35FD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F8E88-74C4-48F6-1590-2FB5D7EB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E70D-203E-E560-C86C-FD79C110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29B9-3F5A-4084-BD55-74B17553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89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ECC8-BAAB-E426-D8B0-52F0D690C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Python Input()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9C2A-2946-14ED-CACA-D611950AD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D4723-55FE-93A9-F4E3-0CB97E5EC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3E37-B9F4-3496-88B0-EE8A7A50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3BD-F196-4A6B-B047-0CB7CEC35FD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F8617-5125-1D45-D207-EF7C8D4D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F52FB-FA7A-2A91-8416-3B950DBC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29B9-3F5A-4084-BD55-74B17553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1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A4B5-699A-BEB8-7C49-06423A2612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Python Input() function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77EEB-B71D-D395-9464-B294756F7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0D81F-A31A-0002-6652-E88B5F7A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68020-05D9-8AC4-D450-FF66BB531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C5C20-DD8A-6066-A946-065C43DF6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F6D20-DE55-E3CC-B283-2A4AEF96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3BD-F196-4A6B-B047-0CB7CEC35FD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3A31D-3D80-77B5-9815-94B2B917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6D272-7DD6-7286-4E9E-DFD2D45C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29B9-3F5A-4084-BD55-74B17553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11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E42F-0773-2C37-B8F5-22A2257EAA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Python Input() function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2457E-EFB1-FFBE-7E3E-7623A146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3BD-F196-4A6B-B047-0CB7CEC35FD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B77B9-0618-5E22-F398-197FB7DC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6A48F-F51F-2780-D04F-B445BED9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29B9-3F5A-4084-BD55-74B17553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34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83B7C-E6B7-F68C-9825-E82219C4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3BD-F196-4A6B-B047-0CB7CEC35FD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EE549-B355-EB76-145B-98D67A58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5FBD3-4481-09FE-9561-F7FEE8B6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29B9-3F5A-4084-BD55-74B17553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48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4A3B-65CC-27F1-B71E-A15F0445BF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Python Input()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D693-8075-E593-8294-A5AC3C4F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7C843-763D-045E-05EE-AEF860E33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108D3-E687-7344-2C99-EA76E6F6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3BD-F196-4A6B-B047-0CB7CEC35FD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F018B-CC11-A013-5C2F-AB99177A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ECE8D-D9B8-D566-CBD2-5B90C40B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29B9-3F5A-4084-BD55-74B17553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95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A84E-43F1-7AAC-1396-3E596EFA77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Python Input() function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B7581-13E8-D681-E215-0F8581406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FFD35-1801-5EFE-B040-D296509D6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3FBB1-8E09-ED7D-C7C5-3A2A93D5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D3BD-F196-4A6B-B047-0CB7CEC35FD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AB487-3FF9-81FD-6504-91451AE7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D2339-4287-336F-D3A9-F133154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29B9-3F5A-4084-BD55-74B17553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26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99BB6-3301-17B4-A8AA-3CB355CA3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Python Input() function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A7F5D-CF2D-DDEF-C9D8-97E83FE2F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EC9D2-44B6-4CD0-1579-290BF5399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D3BD-F196-4A6B-B047-0CB7CEC35FD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33AFD-D019-AC36-0699-33E08E69B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7199-1E9A-A0C6-7CAE-0CAF9A9E1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529B9-3F5A-4084-BD55-74B17553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69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85AFD-4277-E16F-02B0-BF869F58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06B4C-5697-BCD6-5139-46C020F93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4E9C6-CADB-93C5-281A-B88EDF992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E1CA9-C2AB-47BC-B4C9-F3FBAF98F59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3FE8B-BBE8-51EF-0366-F9FEA75DC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A99B-64EE-344A-6FF8-70366E7CA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D444-FECE-4057-9DD7-0F1F869C1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09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5C89-3021-6AC3-D73B-8A4C84E2D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9F0A3-A9A8-5030-1670-CE9193738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81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E30958-BCA5-CF0D-8D8B-A10AA607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05948-2AC2-4E83-D9CF-322547BCC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A492F-D8AA-C299-891B-D60D3AD613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&gt;&gt;&gt; print("What is your name?")</a:t>
            </a:r>
          </a:p>
          <a:p>
            <a:r>
              <a:rPr lang="en-US" dirty="0"/>
              <a:t>What is your name?</a:t>
            </a:r>
          </a:p>
          <a:p>
            <a:pPr lvl="1"/>
            <a:r>
              <a:rPr lang="en-US" dirty="0"/>
              <a:t>In the print function, the output is printed and the stops execution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94A0D-9BF0-A897-CB33-295398C81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Input(): input(prompt)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56883F-5585-3239-DD1A-8C9C2D84DE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&gt;&gt;&gt; input("What is your name?")</a:t>
            </a:r>
          </a:p>
          <a:p>
            <a:r>
              <a:rPr lang="en-US" dirty="0"/>
              <a:t>What is your </a:t>
            </a:r>
            <a:r>
              <a:rPr lang="en-US" dirty="0" err="1"/>
              <a:t>name?George</a:t>
            </a:r>
            <a:endParaRPr lang="en-US" dirty="0"/>
          </a:p>
          <a:p>
            <a:r>
              <a:rPr lang="en-US" dirty="0"/>
              <a:t>'George’</a:t>
            </a:r>
          </a:p>
          <a:p>
            <a:pPr lvl="1"/>
            <a:r>
              <a:rPr lang="en-US" dirty="0"/>
              <a:t>In the input function, the prompt is printed and waits till it receives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30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C8DBF7-5810-BFC7-E948-6C220AC5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2D1836-F6FD-4B22-4690-3917639A6745}"/>
              </a:ext>
            </a:extLst>
          </p:cNvPr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 Concatenation of print and input function</a:t>
            </a:r>
          </a:p>
          <a:p>
            <a:r>
              <a:rPr lang="en-US" dirty="0"/>
              <a:t>&gt;&gt;&gt; print("Hello  "+input("What is your name?"))</a:t>
            </a:r>
          </a:p>
          <a:p>
            <a:r>
              <a:rPr lang="en-US" dirty="0"/>
              <a:t>What is your </a:t>
            </a:r>
            <a:r>
              <a:rPr lang="en-US" dirty="0" err="1"/>
              <a:t>name?George</a:t>
            </a:r>
            <a:endParaRPr lang="en-US" dirty="0"/>
          </a:p>
          <a:p>
            <a:r>
              <a:rPr lang="en-US" dirty="0"/>
              <a:t>Hello  George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8305AE-11BC-0459-E092-6EDB02935CD0}"/>
              </a:ext>
            </a:extLst>
          </p:cNvPr>
          <p:cNvCxnSpPr/>
          <p:nvPr/>
        </p:nvCxnSpPr>
        <p:spPr>
          <a:xfrm flipV="1">
            <a:off x="3461657" y="2643641"/>
            <a:ext cx="83975" cy="345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F79A6F-8D7C-0CED-3711-DE71EA6D3368}"/>
              </a:ext>
            </a:extLst>
          </p:cNvPr>
          <p:cNvCxnSpPr/>
          <p:nvPr/>
        </p:nvCxnSpPr>
        <p:spPr>
          <a:xfrm flipV="1">
            <a:off x="1915886" y="3256383"/>
            <a:ext cx="83975" cy="345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1DA6AC-1A39-0806-59DF-99D318CBE727}"/>
              </a:ext>
            </a:extLst>
          </p:cNvPr>
          <p:cNvSpPr txBox="1"/>
          <p:nvPr/>
        </p:nvSpPr>
        <p:spPr>
          <a:xfrm>
            <a:off x="1520889" y="3806890"/>
            <a:ext cx="3107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Space</a:t>
            </a:r>
            <a:r>
              <a:rPr lang="en-US" dirty="0"/>
              <a:t> </a:t>
            </a:r>
            <a:r>
              <a:rPr lang="en-US" sz="3200" dirty="0"/>
              <a:t>is added</a:t>
            </a:r>
            <a:endParaRPr lang="en-IN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1E6CE9-3CDB-7028-6700-3627F7FA9FF4}"/>
              </a:ext>
            </a:extLst>
          </p:cNvPr>
          <p:cNvSpPr txBox="1"/>
          <p:nvPr/>
        </p:nvSpPr>
        <p:spPr>
          <a:xfrm>
            <a:off x="1999861" y="4842588"/>
            <a:ext cx="77133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 this , the input () is executed first and then the print statement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63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1ABB831-2D22-A295-3779-01F38272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89709-FC13-2709-543C-CF83C01448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&gt;&gt;&gt; input()</a:t>
            </a:r>
          </a:p>
          <a:p>
            <a:r>
              <a:rPr lang="en-IN" dirty="0"/>
              <a:t>George</a:t>
            </a:r>
          </a:p>
          <a:p>
            <a:r>
              <a:rPr lang="en-IN" dirty="0"/>
              <a:t>'George'</a:t>
            </a:r>
          </a:p>
          <a:p>
            <a:r>
              <a:rPr lang="en-IN" dirty="0"/>
              <a:t>&gt;&gt;&gt; </a:t>
            </a:r>
            <a:r>
              <a:rPr lang="en-IN" dirty="0" err="1"/>
              <a:t>len</a:t>
            </a:r>
            <a:r>
              <a:rPr lang="en-IN" dirty="0"/>
              <a:t>(input())  # Note: </a:t>
            </a:r>
            <a:r>
              <a:rPr lang="en-IN" dirty="0" err="1"/>
              <a:t>len</a:t>
            </a:r>
            <a:r>
              <a:rPr lang="en-IN" dirty="0"/>
              <a:t>() gives the length of the input string</a:t>
            </a:r>
          </a:p>
          <a:p>
            <a:r>
              <a:rPr lang="en-IN" dirty="0"/>
              <a:t>George</a:t>
            </a:r>
          </a:p>
          <a:p>
            <a:r>
              <a:rPr lang="en-IN" dirty="0"/>
              <a:t>6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9F1FA9-9D0C-EDE2-E8A4-5092DA45B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&gt;&gt;&gt; print(</a:t>
            </a:r>
            <a:r>
              <a:rPr lang="en-IN" dirty="0" err="1"/>
              <a:t>len</a:t>
            </a:r>
            <a:r>
              <a:rPr lang="en-IN" dirty="0"/>
              <a:t>(input()))</a:t>
            </a:r>
          </a:p>
          <a:p>
            <a:r>
              <a:rPr lang="en-IN" dirty="0"/>
              <a:t>George</a:t>
            </a:r>
          </a:p>
          <a:p>
            <a:r>
              <a:rPr lang="en-IN" dirty="0"/>
              <a:t>6</a:t>
            </a:r>
          </a:p>
          <a:p>
            <a:r>
              <a:rPr lang="nb-NO" dirty="0"/>
              <a:t>&gt;&gt;&gt; print(len(input()))</a:t>
            </a:r>
          </a:p>
          <a:p>
            <a:r>
              <a:rPr lang="nb-NO" dirty="0"/>
              <a:t>254gb/*</a:t>
            </a:r>
          </a:p>
          <a:p>
            <a:r>
              <a:rPr lang="nb-NO" dirty="0"/>
              <a:t>7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68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6D43-4841-1BBA-2FC9-E2088DA2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460A4-C8FE-4978-924E-E16CD615D4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num1=input()</a:t>
            </a:r>
          </a:p>
          <a:p>
            <a:r>
              <a:rPr lang="pt-BR" dirty="0"/>
              <a:t>num2=input()</a:t>
            </a:r>
          </a:p>
          <a:p>
            <a:endParaRPr lang="pt-BR" dirty="0"/>
          </a:p>
          <a:p>
            <a:r>
              <a:rPr lang="pt-BR" dirty="0"/>
              <a:t>print(num1*num2)</a:t>
            </a:r>
          </a:p>
          <a:p>
            <a:r>
              <a:rPr lang="pt-BR" dirty="0"/>
              <a:t>Result: </a:t>
            </a:r>
            <a:r>
              <a:rPr lang="en-US" dirty="0"/>
              <a:t>print(num1*num2)</a:t>
            </a:r>
          </a:p>
          <a:p>
            <a:r>
              <a:rPr lang="en-US" dirty="0" err="1"/>
              <a:t>TypeError</a:t>
            </a:r>
            <a:r>
              <a:rPr lang="en-US" dirty="0"/>
              <a:t>: can't multiply sequence by non-int of type 'str'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A3B57-8D93-E189-3690-A8739C916A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num1=int(input())</a:t>
            </a:r>
          </a:p>
          <a:p>
            <a:r>
              <a:rPr lang="pt-BR" dirty="0"/>
              <a:t>num2=int(input())</a:t>
            </a:r>
          </a:p>
          <a:p>
            <a:endParaRPr lang="pt-BR" dirty="0"/>
          </a:p>
          <a:p>
            <a:r>
              <a:rPr lang="pt-BR" dirty="0"/>
              <a:t>print(num1*num2)</a:t>
            </a:r>
          </a:p>
          <a:p>
            <a:r>
              <a:rPr lang="en-IN" dirty="0"/>
              <a:t>Result: 5</a:t>
            </a:r>
          </a:p>
          <a:p>
            <a:r>
              <a:rPr lang="en-IN" dirty="0"/>
              <a:t>5</a:t>
            </a:r>
          </a:p>
          <a:p>
            <a:r>
              <a:rPr lang="en-IN" dirty="0"/>
              <a:t>25</a:t>
            </a:r>
            <a:r>
              <a:rPr lang="en-IN"/>
              <a:t>… Answer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96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211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Hemavathy S</dc:creator>
  <cp:lastModifiedBy>Hemavathy S</cp:lastModifiedBy>
  <cp:revision>6</cp:revision>
  <dcterms:created xsi:type="dcterms:W3CDTF">2024-07-15T10:50:51Z</dcterms:created>
  <dcterms:modified xsi:type="dcterms:W3CDTF">2024-07-15T11:33:29Z</dcterms:modified>
</cp:coreProperties>
</file>