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4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62" r:id="rId24"/>
    <p:sldId id="282" r:id="rId25"/>
    <p:sldId id="28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6FACF-DBC2-4BA0-854C-A579B60DA7B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95371-E04F-4F63-85BA-3FC48B8B2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1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4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1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2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5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6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1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A7F73B-F59C-4097-AC4D-BDFA71014DC3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6C3F-37EC-E843-923F-2713202ED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MODULE 4</a:t>
            </a:r>
            <a:br>
              <a:rPr lang="en-IN" dirty="0"/>
            </a:br>
            <a:r>
              <a:rPr lang="en-IN" sz="5400" dirty="0"/>
              <a:t>(</a:t>
            </a:r>
            <a:r>
              <a:rPr lang="en-IN" sz="5400" dirty="0" err="1"/>
              <a:t>list,tuple,dict,set</a:t>
            </a:r>
            <a:r>
              <a:rPr lang="en-IN" sz="5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5A22-2C04-2DA1-A035-2B916FB7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94472"/>
            <a:ext cx="7891272" cy="1069848"/>
          </a:xfrm>
        </p:spPr>
        <p:txBody>
          <a:bodyPr>
            <a:normAutofit/>
          </a:bodyPr>
          <a:lstStyle/>
          <a:p>
            <a:r>
              <a:rPr lang="en-IN"/>
              <a:t>Hemavathy S</a:t>
            </a:r>
            <a:endParaRPr lang="en-IN" dirty="0"/>
          </a:p>
          <a:p>
            <a:r>
              <a:rPr lang="en-IN" dirty="0"/>
              <a:t>SENSE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DB467-518D-D8DA-980C-3ECCA757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887A39A-DB65-4B0C-AA67-ED085330AC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5" y="930632"/>
            <a:ext cx="10058400" cy="159575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7. copy()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Description</a:t>
            </a:r>
            <a:r>
              <a:rPr lang="en-US" sz="2800" dirty="0"/>
              <a:t>: Returns a shallow copy of the set.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096BC-17C8-C6AF-2C01-61A0D5FB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95" y="2657763"/>
            <a:ext cx="5889313" cy="31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0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05" y="647828"/>
            <a:ext cx="11694044" cy="183142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8. union()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Description</a:t>
            </a:r>
            <a:r>
              <a:rPr lang="en-US" sz="2800" dirty="0"/>
              <a:t>: Returns a set containing all elements from both sets (duplicates removed).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9ACCE-E82D-4BE3-0631-5720EC06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48" y="2479250"/>
            <a:ext cx="7988349" cy="40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6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E0488-418B-B59E-9B68-D5FB3241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187370"/>
            <a:ext cx="11896627" cy="65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7" y="628974"/>
            <a:ext cx="10058400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9. difference()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Description</a:t>
            </a:r>
            <a:r>
              <a:rPr lang="en-US" sz="2800" dirty="0"/>
              <a:t>: Returns a set containing the difference between two or more sets. It contains elements that are in the first set but not in the other(s).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BFE83-06F6-2C91-669F-0F2A613A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6" y="2886881"/>
            <a:ext cx="6976402" cy="37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1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5" y="930632"/>
            <a:ext cx="10058400" cy="132237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10. </a:t>
            </a:r>
            <a:r>
              <a:rPr lang="en-IN" sz="4000" u="sng" dirty="0" err="1">
                <a:solidFill>
                  <a:srgbClr val="FF0000"/>
                </a:solidFill>
              </a:rPr>
              <a:t>difference_update</a:t>
            </a:r>
            <a:r>
              <a:rPr lang="en-IN" sz="4000" u="sng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Description: Removes all elements of another set from this set.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1B89B-8947-8404-2A94-B786EBCD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60" y="2253006"/>
            <a:ext cx="7210538" cy="41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5" y="930632"/>
            <a:ext cx="10058400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11. </a:t>
            </a:r>
            <a:r>
              <a:rPr lang="en-IN" sz="4000" u="sng" dirty="0" err="1">
                <a:solidFill>
                  <a:srgbClr val="FF0000"/>
                </a:solidFill>
              </a:rPr>
              <a:t>symmetric_difference</a:t>
            </a:r>
            <a:r>
              <a:rPr lang="en-IN" sz="4000" u="sng" dirty="0">
                <a:solidFill>
                  <a:srgbClr val="FF000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Description</a:t>
            </a:r>
            <a:r>
              <a:rPr lang="en-US" sz="2800" dirty="0"/>
              <a:t>: Returns a set with elements that are in either of the sets but not in both.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821AC-8CD5-443C-F52A-D2EB0218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62" y="3147076"/>
            <a:ext cx="10734338" cy="27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4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5" y="930632"/>
            <a:ext cx="10058400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12.symmetric_difference_update()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Description</a:t>
            </a:r>
            <a:r>
              <a:rPr lang="en-US" sz="2800" dirty="0"/>
              <a:t>: Updates the set to include elements in either of the sets but not in both.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79217-3925-6088-510A-A734415B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87" y="2601190"/>
            <a:ext cx="6173291" cy="39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442304"/>
            <a:ext cx="10058400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13. intersection()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Description</a:t>
            </a:r>
            <a:r>
              <a:rPr lang="en-US" sz="2800" dirty="0"/>
              <a:t>: Returns a set that contains only elements that are in both sets.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496BD-9515-7457-234C-2AC6921B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6" y="2283182"/>
            <a:ext cx="8719793" cy="43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2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24" y="723242"/>
            <a:ext cx="11618629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14. </a:t>
            </a:r>
            <a:r>
              <a:rPr lang="en-IN" sz="4000" u="sng" dirty="0" err="1">
                <a:solidFill>
                  <a:srgbClr val="FF0000"/>
                </a:solidFill>
              </a:rPr>
              <a:t>intersection_update</a:t>
            </a:r>
            <a:r>
              <a:rPr lang="en-IN" sz="4000" u="sng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Description</a:t>
            </a:r>
            <a:r>
              <a:rPr lang="en-US" sz="2800" dirty="0"/>
              <a:t>: Updates the set, keeping only elements found in it and another specified set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BAA0F-0FB5-D294-FA1C-08B9BA13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07" y="2599961"/>
            <a:ext cx="7601678" cy="38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5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98" y="430323"/>
            <a:ext cx="11609203" cy="13318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15. </a:t>
            </a:r>
            <a:r>
              <a:rPr lang="en-IN" sz="4000" u="sng" dirty="0" err="1">
                <a:solidFill>
                  <a:srgbClr val="FF0000"/>
                </a:solidFill>
              </a:rPr>
              <a:t>isdisjoint</a:t>
            </a:r>
            <a:r>
              <a:rPr lang="en-IN" sz="4000" u="sng" dirty="0">
                <a:solidFill>
                  <a:srgbClr val="FF000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Description: Returns True if two sets have no elements in common.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32831-28B4-AE58-9A99-8D7B1753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29" y="1904213"/>
            <a:ext cx="9228898" cy="41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7AF4-DCBF-D627-13EF-63ED0969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85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What is a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B822-626C-F97F-8A58-74C67CFD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80" y="1403604"/>
            <a:ext cx="10855059" cy="46955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Mathematically, a set is a collection of items not in any particular order – </a:t>
            </a:r>
            <a:r>
              <a:rPr lang="en-US" sz="3200" dirty="0">
                <a:solidFill>
                  <a:srgbClr val="FF0000"/>
                </a:solidFill>
              </a:rPr>
              <a:t>unordered.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elements in the set </a:t>
            </a:r>
            <a:r>
              <a:rPr lang="en-US" sz="3200" dirty="0">
                <a:solidFill>
                  <a:srgbClr val="FF0000"/>
                </a:solidFill>
              </a:rPr>
              <a:t>cannot be duplicates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elements in the set are </a:t>
            </a:r>
            <a:r>
              <a:rPr lang="en-US" sz="3200" dirty="0">
                <a:solidFill>
                  <a:srgbClr val="FF0000"/>
                </a:solidFill>
              </a:rPr>
              <a:t>immutable</a:t>
            </a:r>
            <a:r>
              <a:rPr lang="en-US" sz="3200" dirty="0"/>
              <a:t>, but the set as a whole is </a:t>
            </a:r>
            <a:r>
              <a:rPr lang="en-US" sz="3200" dirty="0">
                <a:solidFill>
                  <a:srgbClr val="FF0000"/>
                </a:solidFill>
              </a:rPr>
              <a:t>mutable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They do not support any indexing or slicing operation.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Sets are written with </a:t>
            </a:r>
            <a:r>
              <a:rPr lang="en-US" sz="3200" dirty="0">
                <a:solidFill>
                  <a:srgbClr val="FF0000"/>
                </a:solidFill>
              </a:rPr>
              <a:t>curly brackets {}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Sets can have only immutable items inside like </a:t>
            </a:r>
            <a:r>
              <a:rPr lang="en-US" sz="3200" dirty="0" err="1"/>
              <a:t>numbers,strings</a:t>
            </a:r>
            <a:r>
              <a:rPr lang="en-US" sz="3200" dirty="0"/>
              <a:t>, tuples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7668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30" y="517785"/>
            <a:ext cx="11703471" cy="127524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16. </a:t>
            </a:r>
            <a:r>
              <a:rPr lang="en-IN" sz="4000" u="sng" dirty="0" err="1">
                <a:solidFill>
                  <a:srgbClr val="FF0000"/>
                </a:solidFill>
              </a:rPr>
              <a:t>issubset</a:t>
            </a:r>
            <a:r>
              <a:rPr lang="en-IN" sz="4000" u="sng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Description: Returns True if all elements of this set are present in another specified set.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4B79F-2839-E750-4E48-B07422F3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71" y="2365818"/>
            <a:ext cx="11519257" cy="41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4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5" y="930632"/>
            <a:ext cx="10058400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17. </a:t>
            </a:r>
            <a:r>
              <a:rPr lang="en-IN" sz="4000" u="sng" dirty="0" err="1">
                <a:solidFill>
                  <a:srgbClr val="FF0000"/>
                </a:solidFill>
              </a:rPr>
              <a:t>issuperset</a:t>
            </a:r>
            <a:r>
              <a:rPr lang="en-IN" sz="4000" u="sng" dirty="0">
                <a:solidFill>
                  <a:srgbClr val="FF000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Description: Returns True if this set contains all elements of another specified set.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1A6D1-BC9D-13EB-FD4A-6A292953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1" y="2901620"/>
            <a:ext cx="11727420" cy="35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6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C34BE6-469E-3987-480B-B937462B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6" y="1166039"/>
            <a:ext cx="11913248" cy="39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6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1F602-0A1F-5A87-7B0A-63055640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9" y="179110"/>
            <a:ext cx="11938982" cy="65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5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membership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4739B-F25C-76C8-EC7C-D1B59E16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95" y="1081001"/>
            <a:ext cx="5783792" cy="51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76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0961-2D81-7710-30A6-B4BCC81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45267"/>
            <a:ext cx="10058400" cy="863401"/>
          </a:xfrm>
        </p:spPr>
        <p:txBody>
          <a:bodyPr/>
          <a:lstStyle/>
          <a:p>
            <a:pPr algn="ctr"/>
            <a:r>
              <a:rPr lang="en-IN" dirty="0"/>
              <a:t>Other </a:t>
            </a:r>
            <a:r>
              <a:rPr lang="en-IN" dirty="0" err="1"/>
              <a:t>builtin</a:t>
            </a:r>
            <a:r>
              <a:rPr lang="en-IN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F6A4-E809-04B3-2EE3-C1CDE86B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0" y="1008667"/>
            <a:ext cx="4760537" cy="5163532"/>
          </a:xfrm>
        </p:spPr>
        <p:txBody>
          <a:bodyPr/>
          <a:lstStyle/>
          <a:p>
            <a:r>
              <a:rPr lang="en-IN" sz="3200" dirty="0"/>
              <a:t>sum()</a:t>
            </a:r>
          </a:p>
          <a:p>
            <a:r>
              <a:rPr lang="en-IN" sz="3200" dirty="0"/>
              <a:t>max()</a:t>
            </a:r>
          </a:p>
          <a:p>
            <a:r>
              <a:rPr lang="en-IN" sz="3200" dirty="0"/>
              <a:t>min()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D2213-821F-404D-07D5-F817A05A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10" y="1038454"/>
            <a:ext cx="8388800" cy="51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0961-2D81-7710-30A6-B4BCC81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45267"/>
            <a:ext cx="10058400" cy="863401"/>
          </a:xfrm>
        </p:spPr>
        <p:txBody>
          <a:bodyPr/>
          <a:lstStyle/>
          <a:p>
            <a:pPr algn="ctr"/>
            <a:r>
              <a:rPr lang="en-IN" dirty="0"/>
              <a:t>Other </a:t>
            </a:r>
            <a:r>
              <a:rPr lang="en-IN" dirty="0" err="1"/>
              <a:t>builtin</a:t>
            </a:r>
            <a:r>
              <a:rPr lang="en-IN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F6A4-E809-04B3-2EE3-C1CDE86B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0" y="1008667"/>
            <a:ext cx="4760537" cy="5163532"/>
          </a:xfrm>
        </p:spPr>
        <p:txBody>
          <a:bodyPr/>
          <a:lstStyle/>
          <a:p>
            <a:r>
              <a:rPr lang="en-IN" sz="3200" dirty="0" err="1"/>
              <a:t>len</a:t>
            </a:r>
            <a:r>
              <a:rPr lang="en-IN" sz="3200" dirty="0"/>
              <a:t>()</a:t>
            </a:r>
          </a:p>
          <a:p>
            <a:r>
              <a:rPr lang="en-IN" sz="3200" dirty="0"/>
              <a:t>sorted()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1DBBA-A3F9-F980-10BF-55AD1810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34" y="1038815"/>
            <a:ext cx="8229601" cy="56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5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02AB-2036-20FF-71CD-1B444749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89" y="0"/>
            <a:ext cx="10058400" cy="976523"/>
          </a:xfrm>
        </p:spPr>
        <p:txBody>
          <a:bodyPr/>
          <a:lstStyle/>
          <a:p>
            <a:pPr algn="ctr"/>
            <a:r>
              <a:rPr lang="en-IN" dirty="0"/>
              <a:t>How to create a set?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4B22B-0261-4D44-BCB3-FFDDB691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52" y="826947"/>
            <a:ext cx="7158059" cy="58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7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77" y="604123"/>
            <a:ext cx="10058400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3200" u="sng" dirty="0">
                <a:solidFill>
                  <a:srgbClr val="FF0000"/>
                </a:solidFill>
              </a:rPr>
              <a:t>1. add()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Description: Adds a single element to a set.</a:t>
            </a:r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F6A7F-65E3-E72F-6E54-6F6BBA9E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74" y="2248602"/>
            <a:ext cx="5276326" cy="3772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D1DBD-A157-93CA-CE71-EDB2CB99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61" y="1880585"/>
            <a:ext cx="5093698" cy="4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64" y="517785"/>
            <a:ext cx="11703471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2. update()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Description</a:t>
            </a:r>
            <a:r>
              <a:rPr lang="en-US" sz="2800" dirty="0"/>
              <a:t>: Adds elements from another set (or any </a:t>
            </a:r>
            <a:r>
              <a:rPr lang="en-US" sz="2800" dirty="0" err="1"/>
              <a:t>iterable</a:t>
            </a:r>
            <a:r>
              <a:rPr lang="en-US" sz="2800" dirty="0"/>
              <a:t>) to this set.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806C9-610E-F5FB-2E65-00A8060F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68" y="1864008"/>
            <a:ext cx="7565340" cy="46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7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25" y="505737"/>
            <a:ext cx="11986275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3. remove()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Description: Removes the specified element from the set. Raises a </a:t>
            </a:r>
            <a:r>
              <a:rPr lang="en-US" sz="3200" dirty="0" err="1"/>
              <a:t>KeyError</a:t>
            </a:r>
            <a:r>
              <a:rPr lang="en-US" sz="3200" dirty="0"/>
              <a:t> if the element is not found.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1245E-80F4-B75D-90D1-8A26FFFB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82" y="2416436"/>
            <a:ext cx="7921236" cy="43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66" y="517785"/>
            <a:ext cx="10058400" cy="138836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4. discard()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Description</a:t>
            </a:r>
            <a:r>
              <a:rPr lang="en-US" sz="2800" dirty="0"/>
              <a:t>: Removes an element from a set if it is present. Does not raise an error if the element is not found.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89409-CBA5-63C1-8379-96169818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27" y="2318994"/>
            <a:ext cx="5378141" cy="43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3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5" y="930632"/>
            <a:ext cx="10058400" cy="114529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5. clear()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Description</a:t>
            </a:r>
            <a:r>
              <a:rPr lang="en-US" sz="2800" dirty="0"/>
              <a:t>: Removes all elements from a set, making it an empty set.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A789-58B7-DD2C-2FD7-7392D1F8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92" y="2674795"/>
            <a:ext cx="4721851" cy="28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3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A3D5-B0BA-BA95-28E3-2FE37A28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4938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412E-1BBC-D5A2-7E49-2610D62B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46" y="440438"/>
            <a:ext cx="10058400" cy="149205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u="sng" dirty="0">
                <a:solidFill>
                  <a:srgbClr val="FF0000"/>
                </a:solidFill>
              </a:rPr>
              <a:t>6. pop()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Description</a:t>
            </a:r>
            <a:r>
              <a:rPr lang="en-US" sz="2800" dirty="0"/>
              <a:t>: Removes and returns a random element from the set. Raises an error if the set is empty.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A7B9A-C17E-777D-2FDE-62254DE2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36" y="2267994"/>
            <a:ext cx="7708979" cy="45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4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4848</TotalTime>
  <Words>519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Rockwell</vt:lpstr>
      <vt:lpstr>Rockwell Condensed</vt:lpstr>
      <vt:lpstr>Wingdings</vt:lpstr>
      <vt:lpstr>Wood Type</vt:lpstr>
      <vt:lpstr>MODULE 4 (list,tuple,dict,set)</vt:lpstr>
      <vt:lpstr>What is a set?</vt:lpstr>
      <vt:lpstr>How to create a set?</vt:lpstr>
      <vt:lpstr>Set method</vt:lpstr>
      <vt:lpstr>Set method</vt:lpstr>
      <vt:lpstr>Set method</vt:lpstr>
      <vt:lpstr>Set method</vt:lpstr>
      <vt:lpstr>Set method</vt:lpstr>
      <vt:lpstr>Set method</vt:lpstr>
      <vt:lpstr>Set method</vt:lpstr>
      <vt:lpstr>Set operation</vt:lpstr>
      <vt:lpstr>PowerPoint Presentation</vt:lpstr>
      <vt:lpstr>Set operation</vt:lpstr>
      <vt:lpstr>Set operation</vt:lpstr>
      <vt:lpstr>Set operation</vt:lpstr>
      <vt:lpstr>Set operation</vt:lpstr>
      <vt:lpstr>Set operation</vt:lpstr>
      <vt:lpstr>Set operation</vt:lpstr>
      <vt:lpstr>Set operation</vt:lpstr>
      <vt:lpstr>Set operation</vt:lpstr>
      <vt:lpstr>Set operation</vt:lpstr>
      <vt:lpstr>PowerPoint Presentation</vt:lpstr>
      <vt:lpstr>PowerPoint Presentation</vt:lpstr>
      <vt:lpstr>Set membership</vt:lpstr>
      <vt:lpstr>Other builtin function</vt:lpstr>
      <vt:lpstr>Other builtin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 Ishwarya</dc:creator>
  <cp:lastModifiedBy>Hemavathy S</cp:lastModifiedBy>
  <cp:revision>119</cp:revision>
  <dcterms:created xsi:type="dcterms:W3CDTF">2024-08-14T03:56:49Z</dcterms:created>
  <dcterms:modified xsi:type="dcterms:W3CDTF">2024-09-11T05:50:40Z</dcterms:modified>
</cp:coreProperties>
</file>