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4558"/>
  </p:normalViewPr>
  <p:slideViewPr>
    <p:cSldViewPr snapToGrid="0" snapToObjects="1">
      <p:cViewPr varScale="1">
        <p:scale>
          <a:sx n="61" d="100"/>
          <a:sy n="61" d="100"/>
        </p:scale>
        <p:origin x="941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'c':22, 'b':1}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 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 , (1, 'b'), (22, 'c')]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1334</Words>
  <Application>Microsoft Office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Cabin</vt:lpstr>
      <vt:lpstr>Courier</vt:lpstr>
      <vt:lpstr>Courier New</vt:lpstr>
      <vt:lpstr>Gill Sans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ADMIN</dc:creator>
  <cp:lastModifiedBy>Hemavathy S</cp:lastModifiedBy>
  <cp:revision>47</cp:revision>
  <dcterms:modified xsi:type="dcterms:W3CDTF">2024-08-20T08:39:45Z</dcterms:modified>
</cp:coreProperties>
</file>