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35" r:id="rId3"/>
    <p:sldId id="53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5A90-FF46-93E5-EC33-74313EE1D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3BE5F-3CE3-2166-9E2D-CBEC72CD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C6C9-A53D-4A2C-83C0-613BE5FB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9E61-06C4-D330-0723-785FB5B2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72734-1856-D423-CC58-4A202DAE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4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D810-3D2A-51DE-464D-3DA33B520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026BD-F20E-253D-96B3-6633D5BE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7BE0-2EA3-2970-4025-07A71787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0E78-DB3F-3E1D-4448-C727A3B8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D03D-C95A-5672-B755-70A941A9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6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64FEA-C7F4-F0D3-EBAB-0EB49EE1A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3109E-81C0-E5A0-E633-ABB7AD462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7ED62-7102-655C-1142-24631BC4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F58C-1221-4B26-A253-A7D973ED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3404-14F8-F82B-9C22-F6DE368E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3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DC59-7717-2780-F1A0-A0DEE18F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4C85-B4F9-0A87-D191-4A5EA5DA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9FDC-5490-83C2-2017-BB009DCF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08AEF-0F44-69C5-A9AA-D2FF115F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DACB-6B6E-9A26-81F6-94794D7B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0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91E0-10B8-8A43-D141-77821670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9C19D-75F4-B214-7D95-7D8FD35E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1FA54-9288-0F59-8BE2-F4E44E7D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BCD49-8817-B2C3-BA8A-A7B97FE4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6BD-420A-A7F3-9035-96C28A1B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830D-9621-8ACF-5317-7DDEEE8B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68E5-DE76-A74C-E81C-9822914F5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57EEB-CF88-576C-7C3F-363D824E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B6D4E-1827-F91C-6B5E-D37547DA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783CA-C60E-D5DF-30A2-03EEC9C3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41207-1516-2D7C-4669-59B801D0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8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581C-D83E-7855-2620-E467364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ADEE1-30F2-86C3-46AA-8DF494F8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E3BC-F74B-2835-48A3-5AF4D2677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8EA27-BCF0-B6FE-E92A-21CEFF70C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C4ABF-C163-5AFC-57DB-CB3703CD4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03812-B098-EDC7-E3DA-C7FDE05C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717EB-7F89-3487-6E07-EA9E61F3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AA0B7-E06F-7CBF-B7B5-FC48817B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4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49F7-6F95-3963-2616-59B952AA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37024-E018-99DC-576F-2423AA5B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EA26B-DED2-67E2-1C60-9FA30221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20480-2C23-7A3B-8D79-3D46DBE3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97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C578E-1F2A-F232-D71C-E56545FA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42E4C-B7CD-B490-F0CE-268CA7D9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BEDD-E2ED-9AA9-DB29-524405A5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7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7E420-3313-126E-1FE0-0D05F7D4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E122-5807-89A8-50E5-1094ABDF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02859-40AA-2FDF-2F5F-8ED9B66C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08A7B-6192-25B2-2ED8-ED8328B9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C570C-0D6D-E9A0-33D1-1F753799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883CF-E868-B1BB-E14C-799F0E94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03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1F0B-C584-E8CC-82BD-57A93203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16929-9B4B-0F01-E8AF-298597250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E3E72-7DE4-3516-7071-9A7F3B835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09B4-2550-4E94-4E96-99D96F2F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F3A3A-1DC7-CE27-6157-9B21C8CF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E26C7-664E-9603-B59F-348B6B63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83DD1-69FF-8EB4-19E2-A30FD290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EA1CD-2CA7-836B-121C-7FD2259A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A8B3C-6541-5FB9-C313-0E690DA18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18FC-36DA-4DBC-BF4E-6CF5B6F37CED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FC529-B62F-ED1E-075F-DF67EF525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EDA7-A2A6-36F8-77FC-099ACB3D6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1671-C61F-49B2-AB5E-2ADBC7BCC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2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DF41-890B-1947-4E3E-8A9A19C75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5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60FDF-D77B-A1CC-0FC7-016E5BB08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1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6743-9EC7-EF43-B2EB-BE51FFF9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Partition() in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8EE9-9BB8-346D-2337-01DFD8DF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5313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 and Usage</a:t>
            </a:r>
          </a:p>
          <a:p>
            <a:r>
              <a:rPr lang="en-US" dirty="0"/>
              <a:t>The partition() method searches for a specified string and splits the string into a tuple containing three elements.</a:t>
            </a:r>
          </a:p>
          <a:p>
            <a:r>
              <a:rPr lang="en-US" dirty="0"/>
              <a:t>The first element contains the part before the specified string.</a:t>
            </a:r>
          </a:p>
          <a:p>
            <a:r>
              <a:rPr lang="en-US" dirty="0"/>
              <a:t>The second element contains the specified string.</a:t>
            </a:r>
          </a:p>
          <a:p>
            <a:r>
              <a:rPr lang="en-US" dirty="0"/>
              <a:t>The third element contains the part after the string.</a:t>
            </a:r>
          </a:p>
          <a:p>
            <a:r>
              <a:rPr lang="en-US" sz="2400" dirty="0"/>
              <a:t>Syntax</a:t>
            </a:r>
          </a:p>
          <a:p>
            <a:pPr lvl="1"/>
            <a:r>
              <a:rPr lang="en-US" sz="2400" dirty="0" err="1"/>
              <a:t>string.partition</a:t>
            </a:r>
            <a:r>
              <a:rPr lang="en-US" sz="2400" dirty="0"/>
              <a:t>(value)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Note: This method searches for the first occurrence of the specified string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33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786A-D3AE-321C-102B-B81BFBD5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447E-30F5-F52A-3CA2-A5C82DB3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txt = "I could eat bananas all day"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txt.partition</a:t>
            </a:r>
            <a:r>
              <a:rPr lang="en-US" dirty="0"/>
              <a:t>("bananas")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print(x)</a:t>
            </a:r>
          </a:p>
          <a:p>
            <a:endParaRPr lang="en-IN" dirty="0"/>
          </a:p>
          <a:p>
            <a:r>
              <a:rPr lang="en-IN" dirty="0"/>
              <a:t>Output:</a:t>
            </a:r>
          </a:p>
          <a:p>
            <a:pPr lvl="1"/>
            <a:r>
              <a:rPr lang="en-US" sz="2800" dirty="0"/>
              <a:t>('I could eat ', 'bananas', ' all day')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27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E141-46D4-8474-6A6E-9C030074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37C77-6965-4ED7-3363-A9AA2C91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141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Module 5</vt:lpstr>
      <vt:lpstr>Partition() in string</vt:lpstr>
      <vt:lpstr>Ex: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Hemavathy S</dc:creator>
  <cp:lastModifiedBy>Hemavathy S</cp:lastModifiedBy>
  <cp:revision>1</cp:revision>
  <dcterms:created xsi:type="dcterms:W3CDTF">2024-08-13T05:53:51Z</dcterms:created>
  <dcterms:modified xsi:type="dcterms:W3CDTF">2024-08-13T05:54:27Z</dcterms:modified>
</cp:coreProperties>
</file>