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425" r:id="rId3"/>
    <p:sldId id="427" r:id="rId4"/>
    <p:sldId id="385" r:id="rId5"/>
    <p:sldId id="426" r:id="rId6"/>
    <p:sldId id="428" r:id="rId7"/>
    <p:sldId id="429" r:id="rId8"/>
    <p:sldId id="434" r:id="rId9"/>
    <p:sldId id="435" r:id="rId10"/>
    <p:sldId id="430" r:id="rId11"/>
    <p:sldId id="431" r:id="rId12"/>
    <p:sldId id="432" r:id="rId13"/>
    <p:sldId id="433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6FACF-DBC2-4BA0-854C-A579B60DA7B6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95371-E04F-4F63-85BA-3FC48B8B2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A7F73B-F59C-4097-AC4D-BDFA71014DC3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6C3F-37EC-E843-923F-2713202ED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MODULE 5</a:t>
            </a:r>
            <a:br>
              <a:rPr lang="en-IN" dirty="0"/>
            </a:br>
            <a:r>
              <a:rPr lang="en-IN" sz="5400" dirty="0"/>
              <a:t>(strings)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5A22-2C04-2DA1-A035-2B916FB7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94472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Hemavathy S</a:t>
            </a:r>
          </a:p>
          <a:p>
            <a:r>
              <a:rPr lang="en-IN" dirty="0"/>
              <a:t>Email</a:t>
            </a:r>
            <a:r>
              <a:rPr lang="en-IN"/>
              <a:t>: hemavathy.s@</a:t>
            </a:r>
            <a:r>
              <a:rPr lang="en-IN" dirty="0"/>
              <a:t>vit.ac.in</a:t>
            </a:r>
          </a:p>
          <a:p>
            <a:r>
              <a:rPr lang="en-IN" dirty="0"/>
              <a:t>SENSE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DB467-518D-D8DA-980C-3ECCA75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87A39A-DB65-4B0C-AA67-ED085330AC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2A8EE-7F32-7EE2-5C62-3C8D27451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80" y="191376"/>
            <a:ext cx="5259829" cy="64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BAB6-FB08-B988-6509-CE0F869E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6965"/>
            <a:ext cx="10058400" cy="957669"/>
          </a:xfr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IN" sz="5700" b="1" cap="none" dirty="0">
                <a:solidFill>
                  <a:schemeClr val="tx1"/>
                </a:solidFill>
                <a:latin typeface="Arial" charset="0"/>
                <a:cs typeface="Arial" charset="0"/>
              </a:rPr>
              <a:t>String indexing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CDADD-D9F8-B9D2-53E3-46DF0C21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73" y="1594099"/>
            <a:ext cx="11504853" cy="39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1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16F01E-7D9C-9A02-B378-72570C7B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97" y="0"/>
            <a:ext cx="10058400" cy="995820"/>
          </a:xfr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IN" sz="5700" b="1" cap="none" dirty="0">
                <a:solidFill>
                  <a:schemeClr val="tx1"/>
                </a:solidFill>
                <a:latin typeface="Arial" charset="0"/>
                <a:cs typeface="Arial" charset="0"/>
              </a:rPr>
              <a:t>String indexing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D1F04E-08FF-B649-BAE4-B7BD3828C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24" y="1255178"/>
            <a:ext cx="6447933" cy="52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5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6329-C281-58D6-F545-85E116BC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853"/>
            <a:ext cx="10058400" cy="6371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cap="none" dirty="0">
                <a:solidFill>
                  <a:schemeClr val="tx1"/>
                </a:solidFill>
                <a:latin typeface="Arial" charset="0"/>
                <a:cs typeface="Arial" charset="0"/>
              </a:rPr>
              <a:t>String slicing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9F29D-E31C-4D0B-FD3F-F2C6A32C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" y="1059766"/>
            <a:ext cx="6779388" cy="3685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EA193-0EA1-E35D-DECF-94D02627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61" y="2960767"/>
            <a:ext cx="4817839" cy="389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8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283D-8D08-3845-21A1-8A10E1E6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7390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Update and delete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01EA-165F-D7AC-E780-04B8C648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6" y="1351510"/>
            <a:ext cx="11203755" cy="47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1308C-5FB6-DF69-AD79-BDA51869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1" y="685800"/>
            <a:ext cx="11251725" cy="5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7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45C1-5EAC-4384-9BC8-32C753D6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4" y="216392"/>
            <a:ext cx="10058400" cy="7074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concatenation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285A1-0034-AC38-79CE-333D153E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90" y="1098680"/>
            <a:ext cx="4634220" cy="561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61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0297-53D3-D821-F9C3-0A3B873D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5867"/>
            <a:ext cx="10058400" cy="8256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Iteration through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51CE4-FCCE-B599-3940-94882A31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91" y="1134682"/>
            <a:ext cx="3701776" cy="54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22705-48B9-6FEF-9E05-8ED057E3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00" y="439352"/>
            <a:ext cx="4580545" cy="62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8FE70-C785-D4C8-3DAE-EAEC49A4B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0" y="887874"/>
            <a:ext cx="10859422" cy="50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52394-8165-4215-31E0-F854486F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3" y="1908995"/>
            <a:ext cx="10634393" cy="1027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65B312-14AE-9234-9754-500DF0176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36" y="3746262"/>
            <a:ext cx="10308726" cy="7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2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C001-7E35-30E7-4166-0B7924DD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4693"/>
            <a:ext cx="10058400" cy="7597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Membership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9B7AB-1339-F750-09A1-9EBA228E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27" y="1160345"/>
            <a:ext cx="5391397" cy="554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FBA0-2E3C-0913-25BE-3E3D704B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partitioning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041C4-8C5F-F1E1-E10D-0F7C6676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14" y="2152563"/>
            <a:ext cx="11489121" cy="333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7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9E4528-3E2E-EB3A-CE30-0312AF1E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0" y="869046"/>
            <a:ext cx="11808875" cy="46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95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3E9E-12F4-A391-B387-2FEBD3A7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16" y="145267"/>
            <a:ext cx="10058400" cy="872828"/>
          </a:xfrm>
        </p:spPr>
        <p:txBody>
          <a:bodyPr/>
          <a:lstStyle/>
          <a:p>
            <a:pPr algn="ctr"/>
            <a:r>
              <a:rPr lang="en-IN" dirty="0"/>
              <a:t>String </a:t>
            </a:r>
            <a:r>
              <a:rPr lang="en-IN" dirty="0" err="1"/>
              <a:t>rpartition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22577-A8F5-823E-4730-326CE4A5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4" y="1543112"/>
            <a:ext cx="11380188" cy="35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DBD07-ED1B-BE0C-58AE-2E1E323F3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3" y="925009"/>
            <a:ext cx="11824514" cy="45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ACD2-7786-A260-C378-9BC48251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4268"/>
            <a:ext cx="10058400" cy="89554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D36F-0F52-72B1-FF0A-830726AD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49" y="1190131"/>
            <a:ext cx="4680823" cy="5036271"/>
          </a:xfrm>
        </p:spPr>
        <p:txBody>
          <a:bodyPr>
            <a:noAutofit/>
          </a:bodyPr>
          <a:lstStyle/>
          <a:p>
            <a:r>
              <a:rPr lang="en-IN" sz="3600" dirty="0"/>
              <a:t>.strip()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rstrip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lstrip</a:t>
            </a:r>
            <a:r>
              <a:rPr lang="en-IN" sz="3600" dirty="0"/>
              <a:t>()</a:t>
            </a:r>
          </a:p>
          <a:p>
            <a:r>
              <a:rPr lang="en-IN" sz="3600" dirty="0"/>
              <a:t>.lower()</a:t>
            </a:r>
          </a:p>
          <a:p>
            <a:r>
              <a:rPr lang="en-IN" sz="3600" dirty="0"/>
              <a:t>.upper()</a:t>
            </a:r>
          </a:p>
          <a:p>
            <a:r>
              <a:rPr lang="en-IN" sz="3600" dirty="0"/>
              <a:t>.replace()</a:t>
            </a:r>
          </a:p>
          <a:p>
            <a:r>
              <a:rPr lang="en-IN" sz="3600" dirty="0"/>
              <a:t>.count()</a:t>
            </a:r>
          </a:p>
          <a:p>
            <a:r>
              <a:rPr lang="en-IN" sz="3600" dirty="0"/>
              <a:t>.split()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7ECD67-D2F1-77EF-4DB9-0D11BED858CD}"/>
              </a:ext>
            </a:extLst>
          </p:cNvPr>
          <p:cNvSpPr txBox="1">
            <a:spLocks/>
          </p:cNvSpPr>
          <p:nvPr/>
        </p:nvSpPr>
        <p:spPr>
          <a:xfrm>
            <a:off x="3824513" y="1081722"/>
            <a:ext cx="5051196" cy="525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.</a:t>
            </a:r>
            <a:r>
              <a:rPr lang="en-IN" sz="3600" dirty="0" err="1"/>
              <a:t>startswith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endswith</a:t>
            </a:r>
            <a:r>
              <a:rPr lang="en-IN" sz="3600" dirty="0"/>
              <a:t>()</a:t>
            </a:r>
          </a:p>
          <a:p>
            <a:r>
              <a:rPr lang="en-IN" sz="3600" dirty="0"/>
              <a:t>.format()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center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rjust</a:t>
            </a:r>
            <a:r>
              <a:rPr lang="en-IN" sz="3600" dirty="0"/>
              <a:t>()</a:t>
            </a:r>
          </a:p>
          <a:p>
            <a:r>
              <a:rPr lang="en-IN" sz="3600" dirty="0"/>
              <a:t>.find()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rfind</a:t>
            </a:r>
            <a:endParaRPr lang="en-IN" sz="3600" dirty="0"/>
          </a:p>
          <a:p>
            <a:r>
              <a:rPr lang="en-IN" sz="3600" dirty="0"/>
              <a:t>.index()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rindex</a:t>
            </a:r>
            <a:r>
              <a:rPr lang="en-IN" sz="3600" dirty="0"/>
              <a:t>()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967FC8-C3C8-9178-C87A-CA618EE76B56}"/>
              </a:ext>
            </a:extLst>
          </p:cNvPr>
          <p:cNvSpPr txBox="1">
            <a:spLocks/>
          </p:cNvSpPr>
          <p:nvPr/>
        </p:nvSpPr>
        <p:spPr>
          <a:xfrm>
            <a:off x="8250024" y="1081722"/>
            <a:ext cx="4504441" cy="450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.</a:t>
            </a:r>
            <a:r>
              <a:rPr lang="en-IN" sz="3600" dirty="0" err="1"/>
              <a:t>isalpha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isalnum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isdecimal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isnumeric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isupper</a:t>
            </a:r>
            <a:r>
              <a:rPr lang="en-IN" sz="3600" dirty="0"/>
              <a:t>()</a:t>
            </a:r>
          </a:p>
          <a:p>
            <a:r>
              <a:rPr lang="en-IN" sz="3600" dirty="0"/>
              <a:t>.</a:t>
            </a:r>
            <a:r>
              <a:rPr lang="en-IN" sz="3600" dirty="0" err="1"/>
              <a:t>islower</a:t>
            </a:r>
            <a:r>
              <a:rPr lang="en-IN" sz="3600" dirty="0"/>
              <a:t>()</a:t>
            </a:r>
          </a:p>
          <a:p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91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1018095"/>
            <a:ext cx="11095022" cy="1015313"/>
          </a:xfrm>
        </p:spPr>
        <p:txBody>
          <a:bodyPr>
            <a:normAutofit fontScale="70000" lnSpcReduction="20000"/>
          </a:bodyPr>
          <a:lstStyle/>
          <a:p>
            <a:r>
              <a:rPr lang="en-IN" sz="4400" u="sng" dirty="0"/>
              <a:t>.strip()- </a:t>
            </a:r>
            <a:r>
              <a:rPr lang="en-US" sz="4400" dirty="0"/>
              <a:t>Removes white space or any character given in the bracket from beginning &amp; end and creates a new string</a:t>
            </a:r>
            <a:endParaRPr lang="en-IN" sz="4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089ED-C3A2-28BE-E82F-5DFF0A11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1" y="2375932"/>
            <a:ext cx="11196418" cy="33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28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2AB1722-54B3-A108-3072-7F09A57FBF6A}"/>
              </a:ext>
            </a:extLst>
          </p:cNvPr>
          <p:cNvSpPr txBox="1">
            <a:spLocks/>
          </p:cNvSpPr>
          <p:nvPr/>
        </p:nvSpPr>
        <p:spPr>
          <a:xfrm>
            <a:off x="124765" y="789935"/>
            <a:ext cx="11095022" cy="1015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u="sng" dirty="0"/>
              <a:t>.</a:t>
            </a:r>
            <a:r>
              <a:rPr lang="en-IN" sz="4400" u="sng" dirty="0" err="1"/>
              <a:t>rstrip</a:t>
            </a:r>
            <a:r>
              <a:rPr lang="en-IN" sz="4400" u="sng" dirty="0"/>
              <a:t>()-</a:t>
            </a:r>
            <a:r>
              <a:rPr lang="en-IN" sz="4400" dirty="0"/>
              <a:t> </a:t>
            </a:r>
            <a:r>
              <a:rPr lang="en-US" sz="4400" dirty="0"/>
              <a:t>Removes white space or any character given in the bracket from the end and creates a new string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E2DA6-2CDC-4A9C-650F-5C31B39E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5" y="1706252"/>
            <a:ext cx="8416884" cy="20313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DD13B-A6B8-BE58-616D-CB9A502C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5" y="3720863"/>
            <a:ext cx="11564324" cy="266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50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DEB88AE-658D-0296-1724-9672C05339B9}"/>
              </a:ext>
            </a:extLst>
          </p:cNvPr>
          <p:cNvSpPr txBox="1">
            <a:spLocks/>
          </p:cNvSpPr>
          <p:nvPr/>
        </p:nvSpPr>
        <p:spPr>
          <a:xfrm>
            <a:off x="124765" y="789935"/>
            <a:ext cx="11095022" cy="1015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400" u="sng" dirty="0"/>
              <a:t>.</a:t>
            </a:r>
            <a:r>
              <a:rPr lang="en-IN" sz="4400" u="sng" dirty="0" err="1"/>
              <a:t>lstrip</a:t>
            </a:r>
            <a:r>
              <a:rPr lang="en-IN" sz="4400" u="sng" dirty="0"/>
              <a:t>()-</a:t>
            </a:r>
            <a:r>
              <a:rPr lang="en-IN" sz="4400" dirty="0"/>
              <a:t> </a:t>
            </a:r>
            <a:r>
              <a:rPr lang="en-US" sz="4400" dirty="0"/>
              <a:t>Removes white space or any character given in the bracket from the beginning and creates a new string</a:t>
            </a:r>
            <a:endParaRPr lang="en-IN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EBBBD-6E61-6D85-A9F2-3AA90F04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2" y="1984357"/>
            <a:ext cx="11421496" cy="306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1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0862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7BDE23-B4AC-FFD0-6B41-66578642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9" y="1569801"/>
            <a:ext cx="10395896" cy="29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26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40753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274533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085490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290585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3827256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C8895-9230-C628-3255-21C502A9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71" y="1150447"/>
            <a:ext cx="2361509" cy="760412"/>
          </a:xfrm>
        </p:spPr>
        <p:txBody>
          <a:bodyPr>
            <a:normAutofit/>
          </a:bodyPr>
          <a:lstStyle/>
          <a:p>
            <a:r>
              <a:rPr lang="en-IN" sz="4400" u="sng" dirty="0"/>
              <a:t>.strip()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F7A708-EA53-63C2-98BC-C3600D4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76041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70676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937873" y="165522"/>
            <a:ext cx="10058400" cy="739046"/>
          </a:xfrm>
          <a:prstGeom prst="rect">
            <a:avLst/>
          </a:prstGeo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sz="5700" b="1" cap="none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string?</a:t>
            </a:r>
            <a:endParaRPr lang="en-US" sz="5700" b="1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EF0952-9DC1-1A7E-873D-9E034BDF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06" y="1094636"/>
            <a:ext cx="10905841" cy="5247169"/>
          </a:xfrm>
        </p:spPr>
        <p:txBody>
          <a:bodyPr>
            <a:noAutofit/>
          </a:bodyPr>
          <a:lstStyle/>
          <a:p>
            <a:r>
              <a:rPr lang="en-IN" sz="3600" dirty="0"/>
              <a:t>String is a sequence of characters.</a:t>
            </a:r>
          </a:p>
          <a:p>
            <a:r>
              <a:rPr lang="en-IN" sz="3600" dirty="0"/>
              <a:t>String may contain alphabets, numbers and special characters</a:t>
            </a:r>
          </a:p>
          <a:p>
            <a:r>
              <a:rPr lang="en-IN" sz="3600" dirty="0"/>
              <a:t>Usually, strings are enclosed within single or double quotes</a:t>
            </a:r>
          </a:p>
          <a:p>
            <a:r>
              <a:rPr lang="en-IN" sz="3600" dirty="0"/>
              <a:t>Strings are immutable in nature</a:t>
            </a:r>
          </a:p>
          <a:p>
            <a:r>
              <a:rPr lang="en-IN" sz="3600" dirty="0"/>
              <a:t>Example:</a:t>
            </a:r>
          </a:p>
          <a:p>
            <a:r>
              <a:rPr lang="en-IN" sz="3600" dirty="0"/>
              <a:t>a = ‘hello world’</a:t>
            </a:r>
          </a:p>
          <a:p>
            <a:r>
              <a:rPr lang="en-IN" sz="3600" dirty="0"/>
              <a:t>b = “Python”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F363-2D12-29F7-2AB1-021E26AD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396" y="116987"/>
            <a:ext cx="10058400" cy="882255"/>
          </a:xfrm>
          <a:noFill/>
          <a:ln>
            <a:noFill/>
          </a:ln>
        </p:spPr>
        <p:txBody>
          <a:bodyPr vert="horz" lIns="28575" tIns="28575" rIns="28575" bIns="28575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IN" sz="5700" b="1" cap="none" dirty="0">
                <a:solidFill>
                  <a:schemeClr val="tx1"/>
                </a:solidFill>
                <a:latin typeface="Arial" charset="0"/>
                <a:cs typeface="Arial" charset="0"/>
              </a:rPr>
              <a:t>String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30342-8410-EA57-9C1C-0E236AEF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466" y="1236281"/>
            <a:ext cx="5271778" cy="53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8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6EEB5-CAD6-702D-9B1B-8BE6C242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6" y="665522"/>
            <a:ext cx="5729394" cy="5424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9986A-A7D1-774E-7186-493458678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57" y="461913"/>
            <a:ext cx="5610804" cy="56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48CE92-0DB1-12A1-FCCA-57537CF23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5" y="838985"/>
            <a:ext cx="5966349" cy="4355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4E79D-31D4-F1EC-AA09-F1FFA2F3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62" y="3968685"/>
            <a:ext cx="4931241" cy="27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DEF6-E8A4-EBF2-756C-B12DEE78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80" y="152337"/>
            <a:ext cx="10058400" cy="1023657"/>
          </a:xfrm>
        </p:spPr>
        <p:txBody>
          <a:bodyPr/>
          <a:lstStyle/>
          <a:p>
            <a:pPr algn="ctr"/>
            <a:r>
              <a:rPr lang="en-IN" dirty="0"/>
              <a:t>Inbuilt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2F6C-61E2-E520-1B0E-F427CECD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37" y="1075032"/>
            <a:ext cx="10058400" cy="4050792"/>
          </a:xfrm>
        </p:spPr>
        <p:txBody>
          <a:bodyPr>
            <a:noAutofit/>
          </a:bodyPr>
          <a:lstStyle/>
          <a:p>
            <a:r>
              <a:rPr lang="en-IN" sz="3600" dirty="0" err="1">
                <a:solidFill>
                  <a:srgbClr val="FF0000"/>
                </a:solidFill>
              </a:rPr>
              <a:t>len</a:t>
            </a:r>
            <a:r>
              <a:rPr lang="en-IN" sz="3600" dirty="0">
                <a:solidFill>
                  <a:srgbClr val="FF0000"/>
                </a:solidFill>
              </a:rPr>
              <a:t>()</a:t>
            </a:r>
          </a:p>
          <a:p>
            <a:r>
              <a:rPr lang="en-IN" sz="3600" dirty="0">
                <a:solidFill>
                  <a:srgbClr val="FF0000"/>
                </a:solidFill>
              </a:rPr>
              <a:t>max()</a:t>
            </a:r>
          </a:p>
          <a:p>
            <a:r>
              <a:rPr lang="en-IN" sz="3600" dirty="0">
                <a:solidFill>
                  <a:srgbClr val="FF0000"/>
                </a:solidFill>
              </a:rPr>
              <a:t>min()</a:t>
            </a:r>
          </a:p>
          <a:p>
            <a:r>
              <a:rPr lang="en-IN" sz="3600" dirty="0" err="1">
                <a:solidFill>
                  <a:srgbClr val="FF0000"/>
                </a:solidFill>
              </a:rPr>
              <a:t>len</a:t>
            </a:r>
            <a:r>
              <a:rPr lang="en-IN" sz="3600" dirty="0">
                <a:solidFill>
                  <a:srgbClr val="FF0000"/>
                </a:solidFill>
              </a:rPr>
              <a:t>() </a:t>
            </a:r>
            <a:r>
              <a:rPr lang="en-IN" sz="3600" dirty="0"/>
              <a:t>– Find out the length of characters in string.</a:t>
            </a:r>
          </a:p>
          <a:p>
            <a:r>
              <a:rPr lang="en-IN" sz="3600" dirty="0">
                <a:solidFill>
                  <a:srgbClr val="FF0000"/>
                </a:solidFill>
              </a:rPr>
              <a:t>min() </a:t>
            </a:r>
            <a:r>
              <a:rPr lang="en-IN" sz="3600" dirty="0"/>
              <a:t>– Smallest value in a string based on ASCII values.</a:t>
            </a:r>
          </a:p>
          <a:p>
            <a:r>
              <a:rPr lang="en-IN" sz="3600" dirty="0">
                <a:solidFill>
                  <a:srgbClr val="FF0000"/>
                </a:solidFill>
              </a:rPr>
              <a:t>max()- </a:t>
            </a:r>
            <a:r>
              <a:rPr lang="en-IN" sz="3600" dirty="0"/>
              <a:t>Largest value in a string based on ASCII values.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8931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CAD8F1-3A29-1842-E91F-D171309F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6" y="416961"/>
            <a:ext cx="6469038" cy="60240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1E2AF-BCAD-B11C-9350-F7A902D7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71" y="80338"/>
            <a:ext cx="4719091" cy="64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8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712</TotalTime>
  <Words>313</Words>
  <Application>Microsoft Office PowerPoint</Application>
  <PresentationFormat>Widescreen</PresentationFormat>
  <Paragraphs>80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Rockwell</vt:lpstr>
      <vt:lpstr>Rockwell Condensed</vt:lpstr>
      <vt:lpstr>Wingdings</vt:lpstr>
      <vt:lpstr>Wood Type</vt:lpstr>
      <vt:lpstr>MODULE 5 (strings)</vt:lpstr>
      <vt:lpstr>PowerPoint Presentation</vt:lpstr>
      <vt:lpstr>PowerPoint Presentation</vt:lpstr>
      <vt:lpstr>What is string?</vt:lpstr>
      <vt:lpstr>String creation</vt:lpstr>
      <vt:lpstr>PowerPoint Presentation</vt:lpstr>
      <vt:lpstr>PowerPoint Presentation</vt:lpstr>
      <vt:lpstr>Inbuilt functions</vt:lpstr>
      <vt:lpstr>PowerPoint Presentation</vt:lpstr>
      <vt:lpstr>PowerPoint Presentation</vt:lpstr>
      <vt:lpstr>String indexing</vt:lpstr>
      <vt:lpstr>String indexing</vt:lpstr>
      <vt:lpstr>String slicing</vt:lpstr>
      <vt:lpstr>Update and delete string</vt:lpstr>
      <vt:lpstr>PowerPoint Presentation</vt:lpstr>
      <vt:lpstr>String concatenation</vt:lpstr>
      <vt:lpstr>Iteration through a string</vt:lpstr>
      <vt:lpstr>PowerPoint Presentation</vt:lpstr>
      <vt:lpstr>PowerPoint Presentation</vt:lpstr>
      <vt:lpstr>String Membership</vt:lpstr>
      <vt:lpstr>String partitioning</vt:lpstr>
      <vt:lpstr>PowerPoint Presentation</vt:lpstr>
      <vt:lpstr>String rpartition</vt:lpstr>
      <vt:lpstr>PowerPoint Presentation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  <vt:lpstr>String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Ishwarya</dc:creator>
  <cp:lastModifiedBy>Hemavathy S</cp:lastModifiedBy>
  <cp:revision>68</cp:revision>
  <dcterms:created xsi:type="dcterms:W3CDTF">2024-08-14T03:56:49Z</dcterms:created>
  <dcterms:modified xsi:type="dcterms:W3CDTF">2024-10-01T05:53:05Z</dcterms:modified>
</cp:coreProperties>
</file>