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0992-427E-7F99-0BF0-134575BB77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C03D468-B261-9B31-DB69-9D839C696D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F22DD6-B82E-0F77-1641-86FAFAE02180}"/>
              </a:ext>
            </a:extLst>
          </p:cNvPr>
          <p:cNvSpPr>
            <a:spLocks noGrp="1"/>
          </p:cNvSpPr>
          <p:nvPr>
            <p:ph type="dt" sz="half" idx="10"/>
          </p:nvPr>
        </p:nvSpPr>
        <p:spPr/>
        <p:txBody>
          <a:bodyPr/>
          <a:lstStyle/>
          <a:p>
            <a:fld id="{5B340E7C-5868-48EE-A653-C0CECA811287}" type="datetimeFigureOut">
              <a:rPr lang="en-IN" smtClean="0"/>
              <a:t>20-11-2024</a:t>
            </a:fld>
            <a:endParaRPr lang="en-IN"/>
          </a:p>
        </p:txBody>
      </p:sp>
      <p:sp>
        <p:nvSpPr>
          <p:cNvPr id="5" name="Footer Placeholder 4">
            <a:extLst>
              <a:ext uri="{FF2B5EF4-FFF2-40B4-BE49-F238E27FC236}">
                <a16:creationId xmlns:a16="http://schemas.microsoft.com/office/drawing/2014/main" id="{6D2B8BB6-3A81-DB48-7088-50461C4E69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3FA702-EBDD-7333-357A-4033F69D542E}"/>
              </a:ext>
            </a:extLst>
          </p:cNvPr>
          <p:cNvSpPr>
            <a:spLocks noGrp="1"/>
          </p:cNvSpPr>
          <p:nvPr>
            <p:ph type="sldNum" sz="quarter" idx="12"/>
          </p:nvPr>
        </p:nvSpPr>
        <p:spPr/>
        <p:txBody>
          <a:bodyPr/>
          <a:lstStyle/>
          <a:p>
            <a:fld id="{8B364370-9810-4E7D-BCE4-4CC1D5E868D4}" type="slidenum">
              <a:rPr lang="en-IN" smtClean="0"/>
              <a:t>‹#›</a:t>
            </a:fld>
            <a:endParaRPr lang="en-IN"/>
          </a:p>
        </p:txBody>
      </p:sp>
    </p:spTree>
    <p:extLst>
      <p:ext uri="{BB962C8B-B14F-4D97-AF65-F5344CB8AC3E}">
        <p14:creationId xmlns:p14="http://schemas.microsoft.com/office/powerpoint/2010/main" val="1855334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8167-1E05-3464-2D7A-A2271FB3C0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CE05CF-FF3E-E033-8F09-59A739AFB5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2B0DCF-E047-CDAF-BF40-B45A9076D182}"/>
              </a:ext>
            </a:extLst>
          </p:cNvPr>
          <p:cNvSpPr>
            <a:spLocks noGrp="1"/>
          </p:cNvSpPr>
          <p:nvPr>
            <p:ph type="dt" sz="half" idx="10"/>
          </p:nvPr>
        </p:nvSpPr>
        <p:spPr/>
        <p:txBody>
          <a:bodyPr/>
          <a:lstStyle/>
          <a:p>
            <a:fld id="{5B340E7C-5868-48EE-A653-C0CECA811287}" type="datetimeFigureOut">
              <a:rPr lang="en-IN" smtClean="0"/>
              <a:t>20-11-2024</a:t>
            </a:fld>
            <a:endParaRPr lang="en-IN"/>
          </a:p>
        </p:txBody>
      </p:sp>
      <p:sp>
        <p:nvSpPr>
          <p:cNvPr id="5" name="Footer Placeholder 4">
            <a:extLst>
              <a:ext uri="{FF2B5EF4-FFF2-40B4-BE49-F238E27FC236}">
                <a16:creationId xmlns:a16="http://schemas.microsoft.com/office/drawing/2014/main" id="{CA7A7B1D-4895-4EAE-23F8-D966E76C70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E7B15D-466F-0E3A-65D9-F7DF1A86042E}"/>
              </a:ext>
            </a:extLst>
          </p:cNvPr>
          <p:cNvSpPr>
            <a:spLocks noGrp="1"/>
          </p:cNvSpPr>
          <p:nvPr>
            <p:ph type="sldNum" sz="quarter" idx="12"/>
          </p:nvPr>
        </p:nvSpPr>
        <p:spPr/>
        <p:txBody>
          <a:bodyPr/>
          <a:lstStyle/>
          <a:p>
            <a:fld id="{8B364370-9810-4E7D-BCE4-4CC1D5E868D4}" type="slidenum">
              <a:rPr lang="en-IN" smtClean="0"/>
              <a:t>‹#›</a:t>
            </a:fld>
            <a:endParaRPr lang="en-IN"/>
          </a:p>
        </p:txBody>
      </p:sp>
    </p:spTree>
    <p:extLst>
      <p:ext uri="{BB962C8B-B14F-4D97-AF65-F5344CB8AC3E}">
        <p14:creationId xmlns:p14="http://schemas.microsoft.com/office/powerpoint/2010/main" val="829100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1EF9FC-107C-84F2-125E-462720925E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CA6AF3-78EC-AC41-BDD7-0A56A88E28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FC9BE8-35CF-59A5-0678-6CAFBC276628}"/>
              </a:ext>
            </a:extLst>
          </p:cNvPr>
          <p:cNvSpPr>
            <a:spLocks noGrp="1"/>
          </p:cNvSpPr>
          <p:nvPr>
            <p:ph type="dt" sz="half" idx="10"/>
          </p:nvPr>
        </p:nvSpPr>
        <p:spPr/>
        <p:txBody>
          <a:bodyPr/>
          <a:lstStyle/>
          <a:p>
            <a:fld id="{5B340E7C-5868-48EE-A653-C0CECA811287}" type="datetimeFigureOut">
              <a:rPr lang="en-IN" smtClean="0"/>
              <a:t>20-11-2024</a:t>
            </a:fld>
            <a:endParaRPr lang="en-IN"/>
          </a:p>
        </p:txBody>
      </p:sp>
      <p:sp>
        <p:nvSpPr>
          <p:cNvPr id="5" name="Footer Placeholder 4">
            <a:extLst>
              <a:ext uri="{FF2B5EF4-FFF2-40B4-BE49-F238E27FC236}">
                <a16:creationId xmlns:a16="http://schemas.microsoft.com/office/drawing/2014/main" id="{B381697F-7948-2972-1236-62D4551DD7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BF8FD8-B9C3-D900-F31B-9C66A2829BE8}"/>
              </a:ext>
            </a:extLst>
          </p:cNvPr>
          <p:cNvSpPr>
            <a:spLocks noGrp="1"/>
          </p:cNvSpPr>
          <p:nvPr>
            <p:ph type="sldNum" sz="quarter" idx="12"/>
          </p:nvPr>
        </p:nvSpPr>
        <p:spPr/>
        <p:txBody>
          <a:bodyPr/>
          <a:lstStyle/>
          <a:p>
            <a:fld id="{8B364370-9810-4E7D-BCE4-4CC1D5E868D4}" type="slidenum">
              <a:rPr lang="en-IN" smtClean="0"/>
              <a:t>‹#›</a:t>
            </a:fld>
            <a:endParaRPr lang="en-IN"/>
          </a:p>
        </p:txBody>
      </p:sp>
    </p:spTree>
    <p:extLst>
      <p:ext uri="{BB962C8B-B14F-4D97-AF65-F5344CB8AC3E}">
        <p14:creationId xmlns:p14="http://schemas.microsoft.com/office/powerpoint/2010/main" val="3322610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888A5-E7D7-B8A3-5FE6-571A1BCDE7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FE22E1-8174-2A90-7924-91D6CC8959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FD0BB2-982D-4428-4763-5D7E0F36AF95}"/>
              </a:ext>
            </a:extLst>
          </p:cNvPr>
          <p:cNvSpPr>
            <a:spLocks noGrp="1"/>
          </p:cNvSpPr>
          <p:nvPr>
            <p:ph type="dt" sz="half" idx="10"/>
          </p:nvPr>
        </p:nvSpPr>
        <p:spPr/>
        <p:txBody>
          <a:bodyPr/>
          <a:lstStyle/>
          <a:p>
            <a:fld id="{5B340E7C-5868-48EE-A653-C0CECA811287}" type="datetimeFigureOut">
              <a:rPr lang="en-IN" smtClean="0"/>
              <a:t>20-11-2024</a:t>
            </a:fld>
            <a:endParaRPr lang="en-IN"/>
          </a:p>
        </p:txBody>
      </p:sp>
      <p:sp>
        <p:nvSpPr>
          <p:cNvPr id="5" name="Footer Placeholder 4">
            <a:extLst>
              <a:ext uri="{FF2B5EF4-FFF2-40B4-BE49-F238E27FC236}">
                <a16:creationId xmlns:a16="http://schemas.microsoft.com/office/drawing/2014/main" id="{93267DBB-F671-1012-9157-4DB9AC3F5C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A8D90D-FCAB-8DE0-0FFB-2D8C10416146}"/>
              </a:ext>
            </a:extLst>
          </p:cNvPr>
          <p:cNvSpPr>
            <a:spLocks noGrp="1"/>
          </p:cNvSpPr>
          <p:nvPr>
            <p:ph type="sldNum" sz="quarter" idx="12"/>
          </p:nvPr>
        </p:nvSpPr>
        <p:spPr/>
        <p:txBody>
          <a:bodyPr/>
          <a:lstStyle/>
          <a:p>
            <a:fld id="{8B364370-9810-4E7D-BCE4-4CC1D5E868D4}" type="slidenum">
              <a:rPr lang="en-IN" smtClean="0"/>
              <a:t>‹#›</a:t>
            </a:fld>
            <a:endParaRPr lang="en-IN"/>
          </a:p>
        </p:txBody>
      </p:sp>
    </p:spTree>
    <p:extLst>
      <p:ext uri="{BB962C8B-B14F-4D97-AF65-F5344CB8AC3E}">
        <p14:creationId xmlns:p14="http://schemas.microsoft.com/office/powerpoint/2010/main" val="1992535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B0FB1-CAEB-BCF1-442B-60ABF971C1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05D2F5-3F0F-DC17-6EBC-86370B9610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F902C9-B926-DDE7-7203-1DE8E5D0A2F1}"/>
              </a:ext>
            </a:extLst>
          </p:cNvPr>
          <p:cNvSpPr>
            <a:spLocks noGrp="1"/>
          </p:cNvSpPr>
          <p:nvPr>
            <p:ph type="dt" sz="half" idx="10"/>
          </p:nvPr>
        </p:nvSpPr>
        <p:spPr/>
        <p:txBody>
          <a:bodyPr/>
          <a:lstStyle/>
          <a:p>
            <a:fld id="{5B340E7C-5868-48EE-A653-C0CECA811287}" type="datetimeFigureOut">
              <a:rPr lang="en-IN" smtClean="0"/>
              <a:t>20-11-2024</a:t>
            </a:fld>
            <a:endParaRPr lang="en-IN"/>
          </a:p>
        </p:txBody>
      </p:sp>
      <p:sp>
        <p:nvSpPr>
          <p:cNvPr id="5" name="Footer Placeholder 4">
            <a:extLst>
              <a:ext uri="{FF2B5EF4-FFF2-40B4-BE49-F238E27FC236}">
                <a16:creationId xmlns:a16="http://schemas.microsoft.com/office/drawing/2014/main" id="{266DE15E-3860-8F5D-6E02-A8B81D7ED1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46B3B5-6024-90F2-9DFF-0F7E171E74D3}"/>
              </a:ext>
            </a:extLst>
          </p:cNvPr>
          <p:cNvSpPr>
            <a:spLocks noGrp="1"/>
          </p:cNvSpPr>
          <p:nvPr>
            <p:ph type="sldNum" sz="quarter" idx="12"/>
          </p:nvPr>
        </p:nvSpPr>
        <p:spPr/>
        <p:txBody>
          <a:bodyPr/>
          <a:lstStyle/>
          <a:p>
            <a:fld id="{8B364370-9810-4E7D-BCE4-4CC1D5E868D4}" type="slidenum">
              <a:rPr lang="en-IN" smtClean="0"/>
              <a:t>‹#›</a:t>
            </a:fld>
            <a:endParaRPr lang="en-IN"/>
          </a:p>
        </p:txBody>
      </p:sp>
    </p:spTree>
    <p:extLst>
      <p:ext uri="{BB962C8B-B14F-4D97-AF65-F5344CB8AC3E}">
        <p14:creationId xmlns:p14="http://schemas.microsoft.com/office/powerpoint/2010/main" val="3221964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E968-B100-FABD-53FB-C43C24C773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7E1578-5465-EC10-AD79-7921A5E9B5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6332BF-C3F0-D2BE-13BC-C67CB06B72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835EF1-E339-D28C-B320-6AC14DF9E85D}"/>
              </a:ext>
            </a:extLst>
          </p:cNvPr>
          <p:cNvSpPr>
            <a:spLocks noGrp="1"/>
          </p:cNvSpPr>
          <p:nvPr>
            <p:ph type="dt" sz="half" idx="10"/>
          </p:nvPr>
        </p:nvSpPr>
        <p:spPr/>
        <p:txBody>
          <a:bodyPr/>
          <a:lstStyle/>
          <a:p>
            <a:fld id="{5B340E7C-5868-48EE-A653-C0CECA811287}" type="datetimeFigureOut">
              <a:rPr lang="en-IN" smtClean="0"/>
              <a:t>20-11-2024</a:t>
            </a:fld>
            <a:endParaRPr lang="en-IN"/>
          </a:p>
        </p:txBody>
      </p:sp>
      <p:sp>
        <p:nvSpPr>
          <p:cNvPr id="6" name="Footer Placeholder 5">
            <a:extLst>
              <a:ext uri="{FF2B5EF4-FFF2-40B4-BE49-F238E27FC236}">
                <a16:creationId xmlns:a16="http://schemas.microsoft.com/office/drawing/2014/main" id="{79E1D6B7-D661-EE1C-A80C-9DA2E95E1C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1034FF-440B-7749-20AD-C7EE81C6B260}"/>
              </a:ext>
            </a:extLst>
          </p:cNvPr>
          <p:cNvSpPr>
            <a:spLocks noGrp="1"/>
          </p:cNvSpPr>
          <p:nvPr>
            <p:ph type="sldNum" sz="quarter" idx="12"/>
          </p:nvPr>
        </p:nvSpPr>
        <p:spPr/>
        <p:txBody>
          <a:bodyPr/>
          <a:lstStyle/>
          <a:p>
            <a:fld id="{8B364370-9810-4E7D-BCE4-4CC1D5E868D4}" type="slidenum">
              <a:rPr lang="en-IN" smtClean="0"/>
              <a:t>‹#›</a:t>
            </a:fld>
            <a:endParaRPr lang="en-IN"/>
          </a:p>
        </p:txBody>
      </p:sp>
    </p:spTree>
    <p:extLst>
      <p:ext uri="{BB962C8B-B14F-4D97-AF65-F5344CB8AC3E}">
        <p14:creationId xmlns:p14="http://schemas.microsoft.com/office/powerpoint/2010/main" val="1345971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12DB0-7059-3B34-EEEB-2675B42D83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6B2CED-C1D5-8F36-1338-62A5485804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EF9000-7717-624A-3991-B36D43C7E2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3A11B9-3018-302A-9FB3-EFC2C7924D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64B37E-7A51-02CA-DC3A-AAD44B7916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E8B9BB-E4B8-AEAE-1A30-167788052510}"/>
              </a:ext>
            </a:extLst>
          </p:cNvPr>
          <p:cNvSpPr>
            <a:spLocks noGrp="1"/>
          </p:cNvSpPr>
          <p:nvPr>
            <p:ph type="dt" sz="half" idx="10"/>
          </p:nvPr>
        </p:nvSpPr>
        <p:spPr/>
        <p:txBody>
          <a:bodyPr/>
          <a:lstStyle/>
          <a:p>
            <a:fld id="{5B340E7C-5868-48EE-A653-C0CECA811287}" type="datetimeFigureOut">
              <a:rPr lang="en-IN" smtClean="0"/>
              <a:t>20-11-2024</a:t>
            </a:fld>
            <a:endParaRPr lang="en-IN"/>
          </a:p>
        </p:txBody>
      </p:sp>
      <p:sp>
        <p:nvSpPr>
          <p:cNvPr id="8" name="Footer Placeholder 7">
            <a:extLst>
              <a:ext uri="{FF2B5EF4-FFF2-40B4-BE49-F238E27FC236}">
                <a16:creationId xmlns:a16="http://schemas.microsoft.com/office/drawing/2014/main" id="{846EB895-5935-7CF3-BD38-AD52AD95C0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FFB7652-942F-1FAF-48EF-C3387F20AD8E}"/>
              </a:ext>
            </a:extLst>
          </p:cNvPr>
          <p:cNvSpPr>
            <a:spLocks noGrp="1"/>
          </p:cNvSpPr>
          <p:nvPr>
            <p:ph type="sldNum" sz="quarter" idx="12"/>
          </p:nvPr>
        </p:nvSpPr>
        <p:spPr/>
        <p:txBody>
          <a:bodyPr/>
          <a:lstStyle/>
          <a:p>
            <a:fld id="{8B364370-9810-4E7D-BCE4-4CC1D5E868D4}" type="slidenum">
              <a:rPr lang="en-IN" smtClean="0"/>
              <a:t>‹#›</a:t>
            </a:fld>
            <a:endParaRPr lang="en-IN"/>
          </a:p>
        </p:txBody>
      </p:sp>
    </p:spTree>
    <p:extLst>
      <p:ext uri="{BB962C8B-B14F-4D97-AF65-F5344CB8AC3E}">
        <p14:creationId xmlns:p14="http://schemas.microsoft.com/office/powerpoint/2010/main" val="2464236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C49B-528F-55DE-3984-8C1D3B942A0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E12FA0-6165-7D13-B992-B22542873476}"/>
              </a:ext>
            </a:extLst>
          </p:cNvPr>
          <p:cNvSpPr>
            <a:spLocks noGrp="1"/>
          </p:cNvSpPr>
          <p:nvPr>
            <p:ph type="dt" sz="half" idx="10"/>
          </p:nvPr>
        </p:nvSpPr>
        <p:spPr/>
        <p:txBody>
          <a:bodyPr/>
          <a:lstStyle/>
          <a:p>
            <a:fld id="{5B340E7C-5868-48EE-A653-C0CECA811287}" type="datetimeFigureOut">
              <a:rPr lang="en-IN" smtClean="0"/>
              <a:t>20-11-2024</a:t>
            </a:fld>
            <a:endParaRPr lang="en-IN"/>
          </a:p>
        </p:txBody>
      </p:sp>
      <p:sp>
        <p:nvSpPr>
          <p:cNvPr id="4" name="Footer Placeholder 3">
            <a:extLst>
              <a:ext uri="{FF2B5EF4-FFF2-40B4-BE49-F238E27FC236}">
                <a16:creationId xmlns:a16="http://schemas.microsoft.com/office/drawing/2014/main" id="{BABFE3BD-250A-1CA3-15A8-312C71095E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D4D062-26B0-8ED7-2B97-63ED1A79315F}"/>
              </a:ext>
            </a:extLst>
          </p:cNvPr>
          <p:cNvSpPr>
            <a:spLocks noGrp="1"/>
          </p:cNvSpPr>
          <p:nvPr>
            <p:ph type="sldNum" sz="quarter" idx="12"/>
          </p:nvPr>
        </p:nvSpPr>
        <p:spPr/>
        <p:txBody>
          <a:bodyPr/>
          <a:lstStyle/>
          <a:p>
            <a:fld id="{8B364370-9810-4E7D-BCE4-4CC1D5E868D4}" type="slidenum">
              <a:rPr lang="en-IN" smtClean="0"/>
              <a:t>‹#›</a:t>
            </a:fld>
            <a:endParaRPr lang="en-IN"/>
          </a:p>
        </p:txBody>
      </p:sp>
    </p:spTree>
    <p:extLst>
      <p:ext uri="{BB962C8B-B14F-4D97-AF65-F5344CB8AC3E}">
        <p14:creationId xmlns:p14="http://schemas.microsoft.com/office/powerpoint/2010/main" val="298306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48C002-2794-C129-FE20-B79A0D67B7C4}"/>
              </a:ext>
            </a:extLst>
          </p:cNvPr>
          <p:cNvSpPr>
            <a:spLocks noGrp="1"/>
          </p:cNvSpPr>
          <p:nvPr>
            <p:ph type="dt" sz="half" idx="10"/>
          </p:nvPr>
        </p:nvSpPr>
        <p:spPr/>
        <p:txBody>
          <a:bodyPr/>
          <a:lstStyle/>
          <a:p>
            <a:fld id="{5B340E7C-5868-48EE-A653-C0CECA811287}" type="datetimeFigureOut">
              <a:rPr lang="en-IN" smtClean="0"/>
              <a:t>20-11-2024</a:t>
            </a:fld>
            <a:endParaRPr lang="en-IN"/>
          </a:p>
        </p:txBody>
      </p:sp>
      <p:sp>
        <p:nvSpPr>
          <p:cNvPr id="3" name="Footer Placeholder 2">
            <a:extLst>
              <a:ext uri="{FF2B5EF4-FFF2-40B4-BE49-F238E27FC236}">
                <a16:creationId xmlns:a16="http://schemas.microsoft.com/office/drawing/2014/main" id="{83D76EFF-DC34-3253-8DAC-7B645AD81F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DEA466-3C4D-0A27-A56C-C462BF9233CD}"/>
              </a:ext>
            </a:extLst>
          </p:cNvPr>
          <p:cNvSpPr>
            <a:spLocks noGrp="1"/>
          </p:cNvSpPr>
          <p:nvPr>
            <p:ph type="sldNum" sz="quarter" idx="12"/>
          </p:nvPr>
        </p:nvSpPr>
        <p:spPr/>
        <p:txBody>
          <a:bodyPr/>
          <a:lstStyle/>
          <a:p>
            <a:fld id="{8B364370-9810-4E7D-BCE4-4CC1D5E868D4}" type="slidenum">
              <a:rPr lang="en-IN" smtClean="0"/>
              <a:t>‹#›</a:t>
            </a:fld>
            <a:endParaRPr lang="en-IN"/>
          </a:p>
        </p:txBody>
      </p:sp>
    </p:spTree>
    <p:extLst>
      <p:ext uri="{BB962C8B-B14F-4D97-AF65-F5344CB8AC3E}">
        <p14:creationId xmlns:p14="http://schemas.microsoft.com/office/powerpoint/2010/main" val="1639975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76630-11BC-E0DE-41FC-BFCBBE6ADA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3E3745-3200-73B7-3B40-A49CB3FD6D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77F2BF-9D7F-BE35-91A1-A83A85607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DB9664-FDA2-8D23-3685-A24552A25CE4}"/>
              </a:ext>
            </a:extLst>
          </p:cNvPr>
          <p:cNvSpPr>
            <a:spLocks noGrp="1"/>
          </p:cNvSpPr>
          <p:nvPr>
            <p:ph type="dt" sz="half" idx="10"/>
          </p:nvPr>
        </p:nvSpPr>
        <p:spPr/>
        <p:txBody>
          <a:bodyPr/>
          <a:lstStyle/>
          <a:p>
            <a:fld id="{5B340E7C-5868-48EE-A653-C0CECA811287}" type="datetimeFigureOut">
              <a:rPr lang="en-IN" smtClean="0"/>
              <a:t>20-11-2024</a:t>
            </a:fld>
            <a:endParaRPr lang="en-IN"/>
          </a:p>
        </p:txBody>
      </p:sp>
      <p:sp>
        <p:nvSpPr>
          <p:cNvPr id="6" name="Footer Placeholder 5">
            <a:extLst>
              <a:ext uri="{FF2B5EF4-FFF2-40B4-BE49-F238E27FC236}">
                <a16:creationId xmlns:a16="http://schemas.microsoft.com/office/drawing/2014/main" id="{E4B157FE-0A0B-8C01-1665-41A4BD3BEC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D568A3-073E-2281-9948-866A25CA8D56}"/>
              </a:ext>
            </a:extLst>
          </p:cNvPr>
          <p:cNvSpPr>
            <a:spLocks noGrp="1"/>
          </p:cNvSpPr>
          <p:nvPr>
            <p:ph type="sldNum" sz="quarter" idx="12"/>
          </p:nvPr>
        </p:nvSpPr>
        <p:spPr/>
        <p:txBody>
          <a:bodyPr/>
          <a:lstStyle/>
          <a:p>
            <a:fld id="{8B364370-9810-4E7D-BCE4-4CC1D5E868D4}" type="slidenum">
              <a:rPr lang="en-IN" smtClean="0"/>
              <a:t>‹#›</a:t>
            </a:fld>
            <a:endParaRPr lang="en-IN"/>
          </a:p>
        </p:txBody>
      </p:sp>
    </p:spTree>
    <p:extLst>
      <p:ext uri="{BB962C8B-B14F-4D97-AF65-F5344CB8AC3E}">
        <p14:creationId xmlns:p14="http://schemas.microsoft.com/office/powerpoint/2010/main" val="3614826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455A-C506-FAE6-3C56-D805F94D52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CE5CF1-DD41-E514-A794-A1872C85D3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A8554C-C089-1460-F10A-E1FDD9B90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797CF7-5B9C-6B76-6F74-2C24DF2DB251}"/>
              </a:ext>
            </a:extLst>
          </p:cNvPr>
          <p:cNvSpPr>
            <a:spLocks noGrp="1"/>
          </p:cNvSpPr>
          <p:nvPr>
            <p:ph type="dt" sz="half" idx="10"/>
          </p:nvPr>
        </p:nvSpPr>
        <p:spPr/>
        <p:txBody>
          <a:bodyPr/>
          <a:lstStyle/>
          <a:p>
            <a:fld id="{5B340E7C-5868-48EE-A653-C0CECA811287}" type="datetimeFigureOut">
              <a:rPr lang="en-IN" smtClean="0"/>
              <a:t>20-11-2024</a:t>
            </a:fld>
            <a:endParaRPr lang="en-IN"/>
          </a:p>
        </p:txBody>
      </p:sp>
      <p:sp>
        <p:nvSpPr>
          <p:cNvPr id="6" name="Footer Placeholder 5">
            <a:extLst>
              <a:ext uri="{FF2B5EF4-FFF2-40B4-BE49-F238E27FC236}">
                <a16:creationId xmlns:a16="http://schemas.microsoft.com/office/drawing/2014/main" id="{1ECD44E0-9BBC-7ED3-0BA2-B0F1D954D2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8704C9-F112-9FAF-CEC5-BC78D7CF3AB0}"/>
              </a:ext>
            </a:extLst>
          </p:cNvPr>
          <p:cNvSpPr>
            <a:spLocks noGrp="1"/>
          </p:cNvSpPr>
          <p:nvPr>
            <p:ph type="sldNum" sz="quarter" idx="12"/>
          </p:nvPr>
        </p:nvSpPr>
        <p:spPr/>
        <p:txBody>
          <a:bodyPr/>
          <a:lstStyle/>
          <a:p>
            <a:fld id="{8B364370-9810-4E7D-BCE4-4CC1D5E868D4}" type="slidenum">
              <a:rPr lang="en-IN" smtClean="0"/>
              <a:t>‹#›</a:t>
            </a:fld>
            <a:endParaRPr lang="en-IN"/>
          </a:p>
        </p:txBody>
      </p:sp>
    </p:spTree>
    <p:extLst>
      <p:ext uri="{BB962C8B-B14F-4D97-AF65-F5344CB8AC3E}">
        <p14:creationId xmlns:p14="http://schemas.microsoft.com/office/powerpoint/2010/main" val="4046326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973A74-95C4-1820-BD0B-F37358FC86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049731-447D-F270-F1B2-ECAFAAA628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26CB91-806B-01ED-8F07-2CC8149A0D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340E7C-5868-48EE-A653-C0CECA811287}" type="datetimeFigureOut">
              <a:rPr lang="en-IN" smtClean="0"/>
              <a:t>20-11-2024</a:t>
            </a:fld>
            <a:endParaRPr lang="en-IN"/>
          </a:p>
        </p:txBody>
      </p:sp>
      <p:sp>
        <p:nvSpPr>
          <p:cNvPr id="5" name="Footer Placeholder 4">
            <a:extLst>
              <a:ext uri="{FF2B5EF4-FFF2-40B4-BE49-F238E27FC236}">
                <a16:creationId xmlns:a16="http://schemas.microsoft.com/office/drawing/2014/main" id="{8534BC19-20D3-E15E-8BF0-D6123A5834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16E640-7A91-ADCF-3642-0919B67964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364370-9810-4E7D-BCE4-4CC1D5E868D4}" type="slidenum">
              <a:rPr lang="en-IN" smtClean="0"/>
              <a:t>‹#›</a:t>
            </a:fld>
            <a:endParaRPr lang="en-IN"/>
          </a:p>
        </p:txBody>
      </p:sp>
    </p:spTree>
    <p:extLst>
      <p:ext uri="{BB962C8B-B14F-4D97-AF65-F5344CB8AC3E}">
        <p14:creationId xmlns:p14="http://schemas.microsoft.com/office/powerpoint/2010/main" val="1582420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83B13-ED48-56C1-5F8A-FFC6185F59D8}"/>
              </a:ext>
            </a:extLst>
          </p:cNvPr>
          <p:cNvSpPr>
            <a:spLocks noGrp="1"/>
          </p:cNvSpPr>
          <p:nvPr>
            <p:ph type="ctrTitle"/>
          </p:nvPr>
        </p:nvSpPr>
        <p:spPr/>
        <p:txBody>
          <a:bodyPr/>
          <a:lstStyle/>
          <a:p>
            <a:r>
              <a:rPr lang="en-US" dirty="0"/>
              <a:t>Practice questions </a:t>
            </a:r>
            <a:endParaRPr lang="en-IN" dirty="0"/>
          </a:p>
        </p:txBody>
      </p:sp>
      <p:sp>
        <p:nvSpPr>
          <p:cNvPr id="3" name="Subtitle 2">
            <a:extLst>
              <a:ext uri="{FF2B5EF4-FFF2-40B4-BE49-F238E27FC236}">
                <a16:creationId xmlns:a16="http://schemas.microsoft.com/office/drawing/2014/main" id="{01A68A28-263A-453A-B99F-E6987CA27605}"/>
              </a:ext>
            </a:extLst>
          </p:cNvPr>
          <p:cNvSpPr>
            <a:spLocks noGrp="1"/>
          </p:cNvSpPr>
          <p:nvPr>
            <p:ph type="subTitle" idx="1"/>
          </p:nvPr>
        </p:nvSpPr>
        <p:spPr/>
        <p:txBody>
          <a:bodyPr/>
          <a:lstStyle/>
          <a:p>
            <a:r>
              <a:rPr lang="en-US" dirty="0"/>
              <a:t>Functions</a:t>
            </a:r>
            <a:endParaRPr lang="en-IN" dirty="0"/>
          </a:p>
        </p:txBody>
      </p:sp>
    </p:spTree>
    <p:extLst>
      <p:ext uri="{BB962C8B-B14F-4D97-AF65-F5344CB8AC3E}">
        <p14:creationId xmlns:p14="http://schemas.microsoft.com/office/powerpoint/2010/main" val="4195579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DC23E0-82BF-F00A-557B-D393B077431D}"/>
              </a:ext>
            </a:extLst>
          </p:cNvPr>
          <p:cNvSpPr txBox="1"/>
          <p:nvPr/>
        </p:nvSpPr>
        <p:spPr>
          <a:xfrm>
            <a:off x="1313284" y="1374149"/>
            <a:ext cx="6097554" cy="3139321"/>
          </a:xfrm>
          <a:prstGeom prst="rect">
            <a:avLst/>
          </a:prstGeom>
          <a:noFill/>
        </p:spPr>
        <p:txBody>
          <a:bodyPr wrap="square">
            <a:spAutoFit/>
          </a:bodyPr>
          <a:lstStyle/>
          <a:p>
            <a:r>
              <a:rPr lang="en-IN" dirty="0"/>
              <a:t>from datetime import datetime</a:t>
            </a:r>
          </a:p>
          <a:p>
            <a:endParaRPr lang="en-IN" dirty="0"/>
          </a:p>
          <a:p>
            <a:r>
              <a:rPr lang="en-IN" dirty="0"/>
              <a:t>def </a:t>
            </a:r>
            <a:r>
              <a:rPr lang="en-IN" dirty="0" err="1"/>
              <a:t>get_days</a:t>
            </a:r>
            <a:r>
              <a:rPr lang="en-IN" dirty="0"/>
              <a:t>(date1, date2):</a:t>
            </a:r>
          </a:p>
          <a:p>
            <a:r>
              <a:rPr lang="en-IN" dirty="0"/>
              <a:t>    # Calculate the difference in days</a:t>
            </a:r>
          </a:p>
          <a:p>
            <a:r>
              <a:rPr lang="en-IN" dirty="0"/>
              <a:t>    difference = abs((date2 - date1).days)</a:t>
            </a:r>
          </a:p>
          <a:p>
            <a:r>
              <a:rPr lang="en-IN" dirty="0"/>
              <a:t>    return difference</a:t>
            </a:r>
          </a:p>
          <a:p>
            <a:endParaRPr lang="en-IN" dirty="0"/>
          </a:p>
          <a:p>
            <a:r>
              <a:rPr lang="en-IN" dirty="0"/>
              <a:t># Example usage</a:t>
            </a:r>
          </a:p>
          <a:p>
            <a:r>
              <a:rPr lang="en-IN" dirty="0"/>
              <a:t>date1 = </a:t>
            </a:r>
            <a:r>
              <a:rPr lang="en-IN" dirty="0" err="1"/>
              <a:t>datetime.strptime</a:t>
            </a:r>
            <a:r>
              <a:rPr lang="en-IN" dirty="0"/>
              <a:t>("June 14, 2019", "%B %d, %Y")</a:t>
            </a:r>
          </a:p>
          <a:p>
            <a:r>
              <a:rPr lang="en-IN" dirty="0"/>
              <a:t>date2 = </a:t>
            </a:r>
            <a:r>
              <a:rPr lang="en-IN" dirty="0" err="1"/>
              <a:t>datetime.strptime</a:t>
            </a:r>
            <a:r>
              <a:rPr lang="en-IN" dirty="0"/>
              <a:t>("June 20, 2019", "%B %d, %Y")</a:t>
            </a:r>
          </a:p>
          <a:p>
            <a:r>
              <a:rPr lang="en-IN" dirty="0"/>
              <a:t>print(</a:t>
            </a:r>
            <a:r>
              <a:rPr lang="en-IN" dirty="0" err="1"/>
              <a:t>get_days</a:t>
            </a:r>
            <a:r>
              <a:rPr lang="en-IN" dirty="0"/>
              <a:t>(date1, date2))  # Output: 6</a:t>
            </a:r>
          </a:p>
        </p:txBody>
      </p:sp>
    </p:spTree>
    <p:extLst>
      <p:ext uri="{BB962C8B-B14F-4D97-AF65-F5344CB8AC3E}">
        <p14:creationId xmlns:p14="http://schemas.microsoft.com/office/powerpoint/2010/main" val="1421881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2AF0F1-484A-7528-5AD6-935B88DA250E}"/>
              </a:ext>
            </a:extLst>
          </p:cNvPr>
          <p:cNvSpPr txBox="1"/>
          <p:nvPr/>
        </p:nvSpPr>
        <p:spPr>
          <a:xfrm>
            <a:off x="793102" y="596788"/>
            <a:ext cx="10338318" cy="5262979"/>
          </a:xfrm>
          <a:prstGeom prst="rect">
            <a:avLst/>
          </a:prstGeom>
          <a:noFill/>
        </p:spPr>
        <p:txBody>
          <a:bodyPr wrap="square">
            <a:spAutoFit/>
          </a:bodyPr>
          <a:lstStyle/>
          <a:p>
            <a:r>
              <a:rPr lang="en-US" sz="2800" dirty="0"/>
              <a:t>You have a dictionary that contains the names of students as keys and their scores as values. Your task is to sort this dictionary based on the following criteria:</a:t>
            </a:r>
          </a:p>
          <a:p>
            <a:pPr marL="457200" indent="-457200">
              <a:buFont typeface="Arial" panose="020B0604020202020204" pitchFamily="34" charset="0"/>
              <a:buChar char="•"/>
            </a:pPr>
            <a:r>
              <a:rPr lang="en-US" sz="2800" dirty="0"/>
              <a:t>Students who have a score of "100" (representing a perfect score) should come last in the sorted order.</a:t>
            </a:r>
          </a:p>
          <a:p>
            <a:pPr marL="457200" indent="-457200">
              <a:buFont typeface="Arial" panose="020B0604020202020204" pitchFamily="34" charset="0"/>
              <a:buChar char="•"/>
            </a:pPr>
            <a:r>
              <a:rPr lang="en-US" sz="2800" dirty="0"/>
              <a:t>All other scores should be sorted in descending order.</a:t>
            </a:r>
          </a:p>
          <a:p>
            <a:endParaRPr lang="en-US" sz="2800" dirty="0"/>
          </a:p>
          <a:p>
            <a:r>
              <a:rPr lang="en-US" sz="2800" dirty="0"/>
              <a:t>Write a function </a:t>
            </a:r>
            <a:r>
              <a:rPr lang="en-US" sz="2800" dirty="0" err="1"/>
              <a:t>sort_students</a:t>
            </a:r>
            <a:r>
              <a:rPr lang="en-US" sz="2800" dirty="0"/>
              <a:t>(scores) that takes a dictionary of student names and their scores, and returns a list of tuples sorted according to the criteria mentioned above.</a:t>
            </a:r>
          </a:p>
          <a:p>
            <a:endParaRPr lang="en-US" sz="2800" dirty="0"/>
          </a:p>
          <a:p>
            <a:r>
              <a:rPr lang="en-US" sz="2800" dirty="0"/>
              <a:t>Note: </a:t>
            </a:r>
            <a:r>
              <a:rPr lang="en-US" sz="2800" b="0" i="0" dirty="0">
                <a:solidFill>
                  <a:srgbClr val="000000"/>
                </a:solidFill>
                <a:effectLst/>
                <a:latin typeface="Consolas" panose="020B0609020204030204" pitchFamily="49" charset="0"/>
              </a:rPr>
              <a:t>sorted(</a:t>
            </a:r>
            <a:r>
              <a:rPr lang="en-US" sz="2800" b="0" i="1" dirty="0" err="1">
                <a:solidFill>
                  <a:srgbClr val="000000"/>
                </a:solidFill>
                <a:effectLst/>
                <a:latin typeface="Consolas" panose="020B0609020204030204" pitchFamily="49" charset="0"/>
              </a:rPr>
              <a:t>iterable</a:t>
            </a:r>
            <a:r>
              <a:rPr lang="en-US" sz="2800" b="0" i="0" dirty="0">
                <a:solidFill>
                  <a:srgbClr val="000000"/>
                </a:solidFill>
                <a:effectLst/>
                <a:latin typeface="Consolas" panose="020B0609020204030204" pitchFamily="49" charset="0"/>
              </a:rPr>
              <a:t>, key=</a:t>
            </a:r>
            <a:r>
              <a:rPr lang="en-US" sz="2800" b="0" i="1" dirty="0">
                <a:solidFill>
                  <a:srgbClr val="000000"/>
                </a:solidFill>
                <a:effectLst/>
                <a:latin typeface="Consolas" panose="020B0609020204030204" pitchFamily="49" charset="0"/>
              </a:rPr>
              <a:t>key</a:t>
            </a:r>
            <a:r>
              <a:rPr lang="en-US" sz="2800" b="0" i="0" dirty="0">
                <a:solidFill>
                  <a:srgbClr val="000000"/>
                </a:solidFill>
                <a:effectLst/>
                <a:latin typeface="Consolas" panose="020B0609020204030204" pitchFamily="49" charset="0"/>
              </a:rPr>
              <a:t>, reverse=</a:t>
            </a:r>
            <a:r>
              <a:rPr lang="en-US" sz="2800" b="0" i="1" dirty="0">
                <a:solidFill>
                  <a:srgbClr val="000000"/>
                </a:solidFill>
                <a:effectLst/>
                <a:latin typeface="Consolas" panose="020B0609020204030204" pitchFamily="49" charset="0"/>
              </a:rPr>
              <a:t>reverse</a:t>
            </a:r>
            <a:r>
              <a:rPr lang="en-US" sz="2800" b="0" i="0" dirty="0">
                <a:solidFill>
                  <a:srgbClr val="000000"/>
                </a:solidFill>
                <a:effectLst/>
                <a:latin typeface="Consolas" panose="020B0609020204030204" pitchFamily="49" charset="0"/>
              </a:rPr>
              <a:t>)</a:t>
            </a:r>
            <a:endParaRPr lang="en-IN" sz="2800" dirty="0"/>
          </a:p>
        </p:txBody>
      </p:sp>
    </p:spTree>
    <p:extLst>
      <p:ext uri="{BB962C8B-B14F-4D97-AF65-F5344CB8AC3E}">
        <p14:creationId xmlns:p14="http://schemas.microsoft.com/office/powerpoint/2010/main" val="358582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701D28-9A59-28F2-B872-F592AE37D156}"/>
              </a:ext>
            </a:extLst>
          </p:cNvPr>
          <p:cNvSpPr txBox="1"/>
          <p:nvPr/>
        </p:nvSpPr>
        <p:spPr>
          <a:xfrm>
            <a:off x="83975" y="1386970"/>
            <a:ext cx="12024049" cy="2246769"/>
          </a:xfrm>
          <a:prstGeom prst="rect">
            <a:avLst/>
          </a:prstGeom>
          <a:noFill/>
        </p:spPr>
        <p:txBody>
          <a:bodyPr wrap="square">
            <a:spAutoFit/>
          </a:bodyPr>
          <a:lstStyle/>
          <a:p>
            <a:pPr algn="just"/>
            <a:r>
              <a:rPr lang="en-US" sz="2800" dirty="0"/>
              <a:t>Write a function that takes a string as input and returns a list of all characters that appear only once in the string, in the order they appear. Ignore spaces, punctuation, and case (i.e., treat uppercase and lowercase letters as the same). Your function should make use of list comprehension and should handle both uppercase and lowercase letters by counting them as the same character.</a:t>
            </a:r>
            <a:endParaRPr lang="en-IN" sz="2800" dirty="0"/>
          </a:p>
        </p:txBody>
      </p:sp>
    </p:spTree>
    <p:extLst>
      <p:ext uri="{BB962C8B-B14F-4D97-AF65-F5344CB8AC3E}">
        <p14:creationId xmlns:p14="http://schemas.microsoft.com/office/powerpoint/2010/main" val="4076414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35ADC8-BEE1-61A4-B704-DE85630ADD7C}"/>
              </a:ext>
            </a:extLst>
          </p:cNvPr>
          <p:cNvSpPr txBox="1"/>
          <p:nvPr/>
        </p:nvSpPr>
        <p:spPr>
          <a:xfrm>
            <a:off x="167952" y="428178"/>
            <a:ext cx="9071687" cy="6001643"/>
          </a:xfrm>
          <a:prstGeom prst="rect">
            <a:avLst/>
          </a:prstGeom>
          <a:noFill/>
        </p:spPr>
        <p:txBody>
          <a:bodyPr wrap="square">
            <a:spAutoFit/>
          </a:bodyPr>
          <a:lstStyle/>
          <a:p>
            <a:r>
              <a:rPr lang="en-US" sz="2400" dirty="0"/>
              <a:t>def </a:t>
            </a:r>
            <a:r>
              <a:rPr lang="en-US" sz="2400" dirty="0" err="1"/>
              <a:t>find_unique_chars</a:t>
            </a:r>
            <a:r>
              <a:rPr lang="en-US" sz="2400" dirty="0"/>
              <a:t>(s: str) -&gt; list:</a:t>
            </a:r>
          </a:p>
          <a:p>
            <a:r>
              <a:rPr lang="en-US" sz="2400" dirty="0"/>
              <a:t>    # Convert string to lowercase and filter out non-alphabetic characters</a:t>
            </a:r>
          </a:p>
          <a:p>
            <a:r>
              <a:rPr lang="en-US" sz="2400" dirty="0"/>
              <a:t>    s = ''.join([</a:t>
            </a:r>
            <a:r>
              <a:rPr lang="en-US" sz="2400" dirty="0" err="1"/>
              <a:t>char.lower</a:t>
            </a:r>
            <a:r>
              <a:rPr lang="en-US" sz="2400" dirty="0"/>
              <a:t>() for char in s if </a:t>
            </a:r>
            <a:r>
              <a:rPr lang="en-US" sz="2400" dirty="0" err="1"/>
              <a:t>char.isalpha</a:t>
            </a:r>
            <a:r>
              <a:rPr lang="en-US" sz="2400" dirty="0"/>
              <a:t>()])</a:t>
            </a:r>
          </a:p>
          <a:p>
            <a:r>
              <a:rPr lang="en-US" sz="2400" dirty="0"/>
              <a:t>    </a:t>
            </a:r>
          </a:p>
          <a:p>
            <a:r>
              <a:rPr lang="en-US" sz="2400" dirty="0"/>
              <a:t>    # Count occurrences of each character</a:t>
            </a:r>
          </a:p>
          <a:p>
            <a:r>
              <a:rPr lang="en-US" sz="2400" dirty="0"/>
              <a:t>    </a:t>
            </a:r>
            <a:r>
              <a:rPr lang="en-US" sz="2400" dirty="0" err="1"/>
              <a:t>char_count</a:t>
            </a:r>
            <a:r>
              <a:rPr lang="en-US" sz="2400" dirty="0"/>
              <a:t> = {}</a:t>
            </a:r>
          </a:p>
          <a:p>
            <a:r>
              <a:rPr lang="en-US" sz="2400" dirty="0"/>
              <a:t>    for char in s:</a:t>
            </a:r>
          </a:p>
          <a:p>
            <a:r>
              <a:rPr lang="en-US" sz="2400" dirty="0"/>
              <a:t>        </a:t>
            </a:r>
            <a:r>
              <a:rPr lang="en-US" sz="2400" dirty="0" err="1"/>
              <a:t>char_count</a:t>
            </a:r>
            <a:r>
              <a:rPr lang="en-US" sz="2400" dirty="0"/>
              <a:t>[char] = </a:t>
            </a:r>
            <a:r>
              <a:rPr lang="en-US" sz="2400" dirty="0" err="1"/>
              <a:t>char_count.get</a:t>
            </a:r>
            <a:r>
              <a:rPr lang="en-US" sz="2400" dirty="0"/>
              <a:t>(char, 0) + 1</a:t>
            </a:r>
          </a:p>
          <a:p>
            <a:endParaRPr lang="en-US" sz="2400" dirty="0"/>
          </a:p>
          <a:p>
            <a:r>
              <a:rPr lang="en-US" sz="2400" dirty="0"/>
              <a:t>    # Find unique characters (characters that appear only once)</a:t>
            </a:r>
          </a:p>
          <a:p>
            <a:r>
              <a:rPr lang="en-US" sz="2400" dirty="0"/>
              <a:t>    </a:t>
            </a:r>
            <a:r>
              <a:rPr lang="en-US" sz="2400" dirty="0" err="1"/>
              <a:t>unique_chars</a:t>
            </a:r>
            <a:r>
              <a:rPr lang="en-US" sz="2400" dirty="0"/>
              <a:t> = [char for char in s if </a:t>
            </a:r>
            <a:r>
              <a:rPr lang="en-US" sz="2400" dirty="0" err="1"/>
              <a:t>char_count</a:t>
            </a:r>
            <a:r>
              <a:rPr lang="en-US" sz="2400" dirty="0"/>
              <a:t>[char] == 1]</a:t>
            </a:r>
          </a:p>
          <a:p>
            <a:endParaRPr lang="en-US" sz="2400" dirty="0"/>
          </a:p>
          <a:p>
            <a:r>
              <a:rPr lang="en-US" sz="2400" dirty="0"/>
              <a:t>    return </a:t>
            </a:r>
            <a:r>
              <a:rPr lang="en-US" sz="2400" dirty="0" err="1"/>
              <a:t>unique_chars</a:t>
            </a:r>
            <a:endParaRPr lang="en-US" sz="2400" dirty="0"/>
          </a:p>
          <a:p>
            <a:endParaRPr lang="en-US" sz="2400" dirty="0"/>
          </a:p>
          <a:p>
            <a:r>
              <a:rPr lang="en-US" sz="2400" dirty="0"/>
              <a:t># Example usage</a:t>
            </a:r>
          </a:p>
          <a:p>
            <a:r>
              <a:rPr lang="en-US" sz="2400" dirty="0"/>
              <a:t>print(</a:t>
            </a:r>
            <a:r>
              <a:rPr lang="en-US" sz="2400" dirty="0" err="1"/>
              <a:t>find_unique_chars</a:t>
            </a:r>
            <a:r>
              <a:rPr lang="en-US" sz="2400" dirty="0"/>
              <a:t>("Hello, World!"))</a:t>
            </a:r>
          </a:p>
        </p:txBody>
      </p:sp>
    </p:spTree>
    <p:extLst>
      <p:ext uri="{BB962C8B-B14F-4D97-AF65-F5344CB8AC3E}">
        <p14:creationId xmlns:p14="http://schemas.microsoft.com/office/powerpoint/2010/main" val="2340287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509D63-5C38-1C23-2185-B0498C823B56}"/>
              </a:ext>
            </a:extLst>
          </p:cNvPr>
          <p:cNvSpPr txBox="1"/>
          <p:nvPr/>
        </p:nvSpPr>
        <p:spPr>
          <a:xfrm>
            <a:off x="529512" y="456829"/>
            <a:ext cx="9594202" cy="2862322"/>
          </a:xfrm>
          <a:prstGeom prst="rect">
            <a:avLst/>
          </a:prstGeom>
          <a:noFill/>
        </p:spPr>
        <p:txBody>
          <a:bodyPr wrap="square">
            <a:spAutoFit/>
          </a:bodyPr>
          <a:lstStyle/>
          <a:p>
            <a:r>
              <a:rPr lang="en-US" dirty="0"/>
              <a:t>The format def </a:t>
            </a:r>
            <a:r>
              <a:rPr lang="en-US" dirty="0" err="1"/>
              <a:t>find_unique_chars</a:t>
            </a:r>
            <a:r>
              <a:rPr lang="en-US" dirty="0"/>
              <a:t>(s: str) -&gt; list: is known as function annotation or type hinting in Python.</a:t>
            </a:r>
          </a:p>
          <a:p>
            <a:endParaRPr lang="en-US" dirty="0"/>
          </a:p>
          <a:p>
            <a:r>
              <a:rPr lang="en-US" dirty="0"/>
              <a:t>Parameter Annotation (s: str):s: str specifies that the parameter s is expected to be of type str (a string).This is a type hint that helps indicate what type of value the function is intended to receive.</a:t>
            </a:r>
          </a:p>
          <a:p>
            <a:endParaRPr lang="en-US" dirty="0"/>
          </a:p>
          <a:p>
            <a:r>
              <a:rPr lang="en-US" dirty="0"/>
              <a:t>Return Type Annotation -&gt; list:-&gt; list indicates that the function is expected to return a value of type list.</a:t>
            </a:r>
          </a:p>
          <a:p>
            <a:endParaRPr lang="en-US" dirty="0"/>
          </a:p>
          <a:p>
            <a:r>
              <a:rPr lang="en-US" dirty="0"/>
              <a:t>This is a hint for the return type of the function.</a:t>
            </a:r>
            <a:endParaRPr lang="en-IN" dirty="0"/>
          </a:p>
        </p:txBody>
      </p:sp>
      <p:sp>
        <p:nvSpPr>
          <p:cNvPr id="5" name="TextBox 4">
            <a:extLst>
              <a:ext uri="{FF2B5EF4-FFF2-40B4-BE49-F238E27FC236}">
                <a16:creationId xmlns:a16="http://schemas.microsoft.com/office/drawing/2014/main" id="{F766593E-08A1-37CB-169B-6179A39C32FE}"/>
              </a:ext>
            </a:extLst>
          </p:cNvPr>
          <p:cNvSpPr txBox="1"/>
          <p:nvPr/>
        </p:nvSpPr>
        <p:spPr>
          <a:xfrm>
            <a:off x="856084" y="3736825"/>
            <a:ext cx="11087100" cy="1200329"/>
          </a:xfrm>
          <a:prstGeom prst="rect">
            <a:avLst/>
          </a:prstGeom>
          <a:noFill/>
        </p:spPr>
        <p:txBody>
          <a:bodyPr wrap="square">
            <a:spAutoFit/>
          </a:bodyPr>
          <a:lstStyle/>
          <a:p>
            <a:r>
              <a:rPr lang="en-US" dirty="0"/>
              <a:t>Type hints do not enforce type checking at runtime; they’re primarily for documentation, readability, and for use by development tools or linters (such as </a:t>
            </a:r>
            <a:r>
              <a:rPr lang="en-US" dirty="0" err="1"/>
              <a:t>mypy</a:t>
            </a:r>
            <a:r>
              <a:rPr lang="en-US" dirty="0"/>
              <a:t>). </a:t>
            </a:r>
          </a:p>
          <a:p>
            <a:r>
              <a:rPr lang="en-US" dirty="0"/>
              <a:t>Type hints make it easier to understand the function’s expected input and output types, which can help with debugging and make the code more maintainable.</a:t>
            </a:r>
            <a:endParaRPr lang="en-IN" dirty="0"/>
          </a:p>
        </p:txBody>
      </p:sp>
    </p:spTree>
    <p:extLst>
      <p:ext uri="{BB962C8B-B14F-4D97-AF65-F5344CB8AC3E}">
        <p14:creationId xmlns:p14="http://schemas.microsoft.com/office/powerpoint/2010/main" val="964413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AEBD7B-1280-3E48-A4B5-61D2F78E6FDE}"/>
              </a:ext>
            </a:extLst>
          </p:cNvPr>
          <p:cNvSpPr txBox="1"/>
          <p:nvPr/>
        </p:nvSpPr>
        <p:spPr>
          <a:xfrm>
            <a:off x="296246" y="533505"/>
            <a:ext cx="10275337" cy="646331"/>
          </a:xfrm>
          <a:prstGeom prst="rect">
            <a:avLst/>
          </a:prstGeom>
          <a:noFill/>
        </p:spPr>
        <p:txBody>
          <a:bodyPr wrap="square">
            <a:spAutoFit/>
          </a:bodyPr>
          <a:lstStyle/>
          <a:p>
            <a:r>
              <a:rPr lang="en-US" dirty="0"/>
              <a:t>Write a one-liner lambda function that, given a string s, extracts all the consonants from the string, converts them to lowercase, and joins them into a single string. Ignore any non-alphabetic characters.</a:t>
            </a:r>
            <a:endParaRPr lang="en-IN" dirty="0"/>
          </a:p>
        </p:txBody>
      </p:sp>
      <p:sp>
        <p:nvSpPr>
          <p:cNvPr id="5" name="TextBox 4">
            <a:extLst>
              <a:ext uri="{FF2B5EF4-FFF2-40B4-BE49-F238E27FC236}">
                <a16:creationId xmlns:a16="http://schemas.microsoft.com/office/drawing/2014/main" id="{C7D71981-DA42-CE0E-C4E4-7C08EA47BB0A}"/>
              </a:ext>
            </a:extLst>
          </p:cNvPr>
          <p:cNvSpPr txBox="1"/>
          <p:nvPr/>
        </p:nvSpPr>
        <p:spPr>
          <a:xfrm>
            <a:off x="445538" y="1911517"/>
            <a:ext cx="10685882" cy="369332"/>
          </a:xfrm>
          <a:prstGeom prst="rect">
            <a:avLst/>
          </a:prstGeom>
          <a:noFill/>
        </p:spPr>
        <p:txBody>
          <a:bodyPr wrap="square">
            <a:spAutoFit/>
          </a:bodyPr>
          <a:lstStyle/>
          <a:p>
            <a:r>
              <a:rPr lang="en-US" dirty="0" err="1"/>
              <a:t>extract_consonants</a:t>
            </a:r>
            <a:r>
              <a:rPr lang="en-US" dirty="0"/>
              <a:t> = lambda s: ''.join([</a:t>
            </a:r>
            <a:r>
              <a:rPr lang="en-US" dirty="0" err="1"/>
              <a:t>char.lower</a:t>
            </a:r>
            <a:r>
              <a:rPr lang="en-US" dirty="0"/>
              <a:t>() for char in s if </a:t>
            </a:r>
            <a:r>
              <a:rPr lang="en-US" dirty="0" err="1"/>
              <a:t>char.isalpha</a:t>
            </a:r>
            <a:r>
              <a:rPr lang="en-US" dirty="0"/>
              <a:t>() and </a:t>
            </a:r>
            <a:r>
              <a:rPr lang="en-US" dirty="0" err="1"/>
              <a:t>char.lower</a:t>
            </a:r>
            <a:r>
              <a:rPr lang="en-US" dirty="0"/>
              <a:t>() not in '</a:t>
            </a:r>
            <a:r>
              <a:rPr lang="en-US" dirty="0" err="1"/>
              <a:t>aeiou</a:t>
            </a:r>
            <a:r>
              <a:rPr lang="en-US" dirty="0"/>
              <a:t>'])</a:t>
            </a:r>
          </a:p>
        </p:txBody>
      </p:sp>
      <p:sp>
        <p:nvSpPr>
          <p:cNvPr id="7" name="TextBox 6">
            <a:extLst>
              <a:ext uri="{FF2B5EF4-FFF2-40B4-BE49-F238E27FC236}">
                <a16:creationId xmlns:a16="http://schemas.microsoft.com/office/drawing/2014/main" id="{1496886D-5753-D0E7-B20D-AF3201F43DC9}"/>
              </a:ext>
            </a:extLst>
          </p:cNvPr>
          <p:cNvSpPr txBox="1"/>
          <p:nvPr/>
        </p:nvSpPr>
        <p:spPr>
          <a:xfrm>
            <a:off x="445538" y="2451232"/>
            <a:ext cx="6097554" cy="369332"/>
          </a:xfrm>
          <a:prstGeom prst="rect">
            <a:avLst/>
          </a:prstGeom>
          <a:noFill/>
        </p:spPr>
        <p:txBody>
          <a:bodyPr wrap="square">
            <a:spAutoFit/>
          </a:bodyPr>
          <a:lstStyle/>
          <a:p>
            <a:r>
              <a:rPr lang="en-US" dirty="0"/>
              <a:t>print(</a:t>
            </a:r>
            <a:r>
              <a:rPr lang="en-US" dirty="0" err="1"/>
              <a:t>extract_consonants</a:t>
            </a:r>
            <a:r>
              <a:rPr lang="en-US" dirty="0"/>
              <a:t>("Hello, World!"))  # Output: "</a:t>
            </a:r>
            <a:r>
              <a:rPr lang="en-US" dirty="0" err="1"/>
              <a:t>hllwrld</a:t>
            </a:r>
            <a:r>
              <a:rPr lang="en-US" dirty="0"/>
              <a:t>"</a:t>
            </a:r>
          </a:p>
        </p:txBody>
      </p:sp>
    </p:spTree>
    <p:extLst>
      <p:ext uri="{BB962C8B-B14F-4D97-AF65-F5344CB8AC3E}">
        <p14:creationId xmlns:p14="http://schemas.microsoft.com/office/powerpoint/2010/main" val="839725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99BDC1-E634-C2BD-FEB7-BD5BD522628C}"/>
              </a:ext>
            </a:extLst>
          </p:cNvPr>
          <p:cNvSpPr txBox="1"/>
          <p:nvPr/>
        </p:nvSpPr>
        <p:spPr>
          <a:xfrm>
            <a:off x="688132" y="484820"/>
            <a:ext cx="10014079" cy="2031325"/>
          </a:xfrm>
          <a:prstGeom prst="rect">
            <a:avLst/>
          </a:prstGeom>
          <a:noFill/>
        </p:spPr>
        <p:txBody>
          <a:bodyPr wrap="square">
            <a:spAutoFit/>
          </a:bodyPr>
          <a:lstStyle/>
          <a:p>
            <a:r>
              <a:rPr lang="en-US" dirty="0"/>
              <a:t>There are three towers. The objective of the game is to move all the disks over to tower #3, but you can't place a larger disk onto a smaller disk. To play the game or learn more about the Tower of </a:t>
            </a:r>
            <a:r>
              <a:rPr lang="en-US" dirty="0" err="1"/>
              <a:t>Hanoi.Create</a:t>
            </a:r>
            <a:r>
              <a:rPr lang="en-US" dirty="0"/>
              <a:t> a function that takes a number discs as an argument and returns the minimum amount of steps needed to complete the game.</a:t>
            </a:r>
          </a:p>
          <a:p>
            <a:r>
              <a:rPr lang="en-US" dirty="0"/>
              <a:t>•	Note:</a:t>
            </a:r>
          </a:p>
          <a:p>
            <a:r>
              <a:rPr lang="en-US" dirty="0"/>
              <a:t>•	The amount of discs is always a positive integer.</a:t>
            </a:r>
          </a:p>
          <a:p>
            <a:r>
              <a:rPr lang="en-US" dirty="0"/>
              <a:t>•	1 disc can be changed per move.</a:t>
            </a:r>
          </a:p>
        </p:txBody>
      </p:sp>
    </p:spTree>
    <p:extLst>
      <p:ext uri="{BB962C8B-B14F-4D97-AF65-F5344CB8AC3E}">
        <p14:creationId xmlns:p14="http://schemas.microsoft.com/office/powerpoint/2010/main" val="1593704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DABD5F-9B9C-7485-79E1-08CD20E574F2}"/>
              </a:ext>
            </a:extLst>
          </p:cNvPr>
          <p:cNvSpPr txBox="1"/>
          <p:nvPr/>
        </p:nvSpPr>
        <p:spPr>
          <a:xfrm>
            <a:off x="373223" y="612845"/>
            <a:ext cx="10590245" cy="5078313"/>
          </a:xfrm>
          <a:prstGeom prst="rect">
            <a:avLst/>
          </a:prstGeom>
          <a:noFill/>
        </p:spPr>
        <p:txBody>
          <a:bodyPr wrap="square">
            <a:spAutoFit/>
          </a:bodyPr>
          <a:lstStyle/>
          <a:p>
            <a:r>
              <a:rPr lang="en-US" dirty="0"/>
              <a:t>def </a:t>
            </a:r>
            <a:r>
              <a:rPr lang="en-US" dirty="0" err="1"/>
              <a:t>hanoi_steps</a:t>
            </a:r>
            <a:r>
              <a:rPr lang="en-US" dirty="0"/>
              <a:t>(discs: int) -&gt; int:</a:t>
            </a:r>
          </a:p>
          <a:p>
            <a:r>
              <a:rPr lang="en-US" dirty="0"/>
              <a:t>    # Calculate the minimum number of steps needed to solve Tower of Hanoi with `discs` discs</a:t>
            </a:r>
          </a:p>
          <a:p>
            <a:r>
              <a:rPr lang="en-US" dirty="0"/>
              <a:t>    return 2 ** discs - 1</a:t>
            </a:r>
          </a:p>
          <a:p>
            <a:endParaRPr lang="en-US" dirty="0"/>
          </a:p>
          <a:p>
            <a:r>
              <a:rPr lang="en-US" dirty="0"/>
              <a:t># Main program to take user input and print result</a:t>
            </a:r>
          </a:p>
          <a:p>
            <a:r>
              <a:rPr lang="en-US" dirty="0"/>
              <a:t>try:</a:t>
            </a:r>
          </a:p>
          <a:p>
            <a:r>
              <a:rPr lang="en-US" dirty="0"/>
              <a:t>    # Take input from user</a:t>
            </a:r>
          </a:p>
          <a:p>
            <a:r>
              <a:rPr lang="en-US" dirty="0"/>
              <a:t>    discs = int(input("Enter the number of discs: "))</a:t>
            </a:r>
          </a:p>
          <a:p>
            <a:r>
              <a:rPr lang="en-US" dirty="0"/>
              <a:t>    </a:t>
            </a:r>
          </a:p>
          <a:p>
            <a:r>
              <a:rPr lang="en-US" dirty="0"/>
              <a:t>    # Ensure that the input is positive</a:t>
            </a:r>
          </a:p>
          <a:p>
            <a:r>
              <a:rPr lang="en-US" dirty="0"/>
              <a:t>    if discs &lt;= 0:</a:t>
            </a:r>
          </a:p>
          <a:p>
            <a:r>
              <a:rPr lang="en-US" dirty="0"/>
              <a:t>        print("The number of discs must be a positive integer.")</a:t>
            </a:r>
          </a:p>
          <a:p>
            <a:r>
              <a:rPr lang="en-US" dirty="0"/>
              <a:t>    else:</a:t>
            </a:r>
          </a:p>
          <a:p>
            <a:r>
              <a:rPr lang="en-US" dirty="0"/>
              <a:t>        # Calculate and display the minimum steps required</a:t>
            </a:r>
          </a:p>
          <a:p>
            <a:r>
              <a:rPr lang="en-US" dirty="0"/>
              <a:t>        steps = </a:t>
            </a:r>
            <a:r>
              <a:rPr lang="en-US" dirty="0" err="1"/>
              <a:t>hanoi_steps</a:t>
            </a:r>
            <a:r>
              <a:rPr lang="en-US" dirty="0"/>
              <a:t>(discs)</a:t>
            </a:r>
          </a:p>
          <a:p>
            <a:r>
              <a:rPr lang="en-US" dirty="0"/>
              <a:t>        print(</a:t>
            </a:r>
            <a:r>
              <a:rPr lang="en-US" dirty="0" err="1"/>
              <a:t>f"The</a:t>
            </a:r>
            <a:r>
              <a:rPr lang="en-US" dirty="0"/>
              <a:t> minimum number of steps to solve the Tower of Hanoi with {discs} discs is: {steps}")</a:t>
            </a:r>
          </a:p>
          <a:p>
            <a:r>
              <a:rPr lang="en-US" dirty="0"/>
              <a:t>except </a:t>
            </a:r>
            <a:r>
              <a:rPr lang="en-US" dirty="0" err="1"/>
              <a:t>ValueError</a:t>
            </a:r>
            <a:r>
              <a:rPr lang="en-US" dirty="0"/>
              <a:t>:</a:t>
            </a:r>
          </a:p>
          <a:p>
            <a:r>
              <a:rPr lang="en-US" dirty="0"/>
              <a:t>    print("Please enter a valid positive integer.")</a:t>
            </a:r>
          </a:p>
        </p:txBody>
      </p:sp>
    </p:spTree>
    <p:extLst>
      <p:ext uri="{BB962C8B-B14F-4D97-AF65-F5344CB8AC3E}">
        <p14:creationId xmlns:p14="http://schemas.microsoft.com/office/powerpoint/2010/main" val="2878355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34422E-8385-3121-437F-E38AC4F0444E}"/>
              </a:ext>
            </a:extLst>
          </p:cNvPr>
          <p:cNvSpPr txBox="1"/>
          <p:nvPr/>
        </p:nvSpPr>
        <p:spPr>
          <a:xfrm>
            <a:off x="3048778" y="2551837"/>
            <a:ext cx="6097554" cy="1754326"/>
          </a:xfrm>
          <a:prstGeom prst="rect">
            <a:avLst/>
          </a:prstGeom>
          <a:noFill/>
        </p:spPr>
        <p:txBody>
          <a:bodyPr wrap="square">
            <a:spAutoFit/>
          </a:bodyPr>
          <a:lstStyle/>
          <a:p>
            <a:r>
              <a:rPr lang="en-US" dirty="0"/>
              <a:t>Create a function that takes two dates and returns the number of days between the first and second date.</a:t>
            </a:r>
          </a:p>
          <a:p>
            <a:r>
              <a:rPr lang="en-US" dirty="0" err="1"/>
              <a:t>getDays</a:t>
            </a:r>
            <a:r>
              <a:rPr lang="en-US" dirty="0"/>
              <a:t>(</a:t>
            </a:r>
          </a:p>
          <a:p>
            <a:r>
              <a:rPr lang="en-US" dirty="0"/>
              <a:t>  new Date("June 14, 2019"),</a:t>
            </a:r>
          </a:p>
          <a:p>
            <a:r>
              <a:rPr lang="en-US" dirty="0"/>
              <a:t>  new Date("June 20, 2019")</a:t>
            </a:r>
          </a:p>
          <a:p>
            <a:r>
              <a:rPr lang="en-US" dirty="0"/>
              <a:t>) ➞ 6</a:t>
            </a:r>
          </a:p>
        </p:txBody>
      </p:sp>
    </p:spTree>
    <p:extLst>
      <p:ext uri="{BB962C8B-B14F-4D97-AF65-F5344CB8AC3E}">
        <p14:creationId xmlns:p14="http://schemas.microsoft.com/office/powerpoint/2010/main" val="438680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962</Words>
  <Application>Microsoft Office PowerPoint</Application>
  <PresentationFormat>Widescreen</PresentationFormat>
  <Paragraphs>76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Consolas</vt:lpstr>
      <vt:lpstr>Office Theme</vt:lpstr>
      <vt:lpstr>Practice questions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Hemavathy S</dc:creator>
  <cp:lastModifiedBy>Hemavathy S</cp:lastModifiedBy>
  <cp:revision>8</cp:revision>
  <dcterms:created xsi:type="dcterms:W3CDTF">2024-11-07T14:11:03Z</dcterms:created>
  <dcterms:modified xsi:type="dcterms:W3CDTF">2024-11-20T04:25:43Z</dcterms:modified>
</cp:coreProperties>
</file>