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AU"/>
              <a:t>ANZ Virtual Internship Exploratory Analysis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By B.K.HEM CHARAN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B.Tech in ECE(Electronics and Computer Engineering)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/>
              <a:t>Vellore Institute of technology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393" y="456977"/>
            <a:ext cx="3040603" cy="235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9125" y="413445"/>
            <a:ext cx="3040603" cy="24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314" y="3219400"/>
            <a:ext cx="3040603" cy="242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7749" y="3250778"/>
            <a:ext cx="3303676" cy="221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93996" y="3219400"/>
            <a:ext cx="3326540" cy="221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6314" y="509544"/>
            <a:ext cx="3144239" cy="230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800" y="663442"/>
            <a:ext cx="3719370" cy="2728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688" y="611638"/>
            <a:ext cx="3783072" cy="2774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0429" y="3566946"/>
            <a:ext cx="3971142" cy="291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8645" y="611638"/>
            <a:ext cx="3783072" cy="2774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5688" y="3566946"/>
            <a:ext cx="3783071" cy="277480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3591560" y="121857"/>
            <a:ext cx="472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Locations of Top 5 POS, POS-SALE Customers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