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3" r:id="rId12"/>
    <p:sldId id="274" r:id="rId13"/>
    <p:sldId id="275" r:id="rId14"/>
    <p:sldId id="277" r:id="rId15"/>
    <p:sldId id="279" r:id="rId16"/>
    <p:sldId id="287" r:id="rId17"/>
    <p:sldId id="288" r:id="rId18"/>
    <p:sldId id="290" r:id="rId19"/>
    <p:sldId id="258" r:id="rId20"/>
    <p:sldId id="291" r:id="rId21"/>
    <p:sldId id="297" r:id="rId22"/>
    <p:sldId id="292" r:id="rId23"/>
    <p:sldId id="294" r:id="rId24"/>
    <p:sldId id="295" r:id="rId25"/>
    <p:sldId id="296" r:id="rId26"/>
    <p:sldId id="268" r:id="rId27"/>
    <p:sldId id="293" r:id="rId28"/>
    <p:sldId id="298" r:id="rId29"/>
    <p:sldId id="272" r:id="rId3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9496" y="754380"/>
            <a:ext cx="804900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2049" y="2855468"/>
            <a:ext cx="8853170" cy="4253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yimages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5060024"/>
            <a:ext cx="16357599" cy="581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2117" y="3708595"/>
            <a:ext cx="11235310" cy="108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" algn="ctr">
              <a:spcBef>
                <a:spcPts val="101"/>
              </a:spcBef>
            </a:pPr>
            <a:r>
              <a:rPr lang="en-US" sz="6868" b="1" i="0" spc="172">
                <a:solidFill>
                  <a:srgbClr val="404040"/>
                </a:solidFill>
                <a:latin typeface="Microsoft Sans Serif"/>
                <a:ea typeface="+mj-ea"/>
                <a:cs typeface="Microsoft Sans Serif"/>
              </a:rPr>
              <a:t>Angular Day2</a:t>
            </a:r>
            <a:endParaRPr lang="en-US" sz="6800" b="1"/>
          </a:p>
        </p:txBody>
      </p:sp>
      <p:sp>
        <p:nvSpPr>
          <p:cNvPr id="4" name="object 4"/>
          <p:cNvSpPr txBox="1"/>
          <p:nvPr/>
        </p:nvSpPr>
        <p:spPr>
          <a:xfrm>
            <a:off x="2723116" y="6001293"/>
            <a:ext cx="8052468" cy="5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06" defTabSz="923544">
              <a:spcBef>
                <a:spcPts val="101"/>
              </a:spcBef>
            </a:pPr>
            <a:r>
              <a:rPr lang="en-US" sz="3636" b="1" kern="1200" spc="-15">
                <a:solidFill>
                  <a:srgbClr val="F05A28"/>
                </a:solidFill>
                <a:latin typeface="Arial"/>
                <a:ea typeface="+mn-ea"/>
                <a:cs typeface="Arial"/>
              </a:rPr>
              <a:t>Presented By :Asmaa Ahmed</a:t>
            </a:r>
            <a:endParaRPr lang="en-US"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1273" y="754380"/>
            <a:ext cx="75660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Completed</a:t>
            </a:r>
            <a:r>
              <a:rPr spc="-135" dirty="0"/>
              <a:t> </a:t>
            </a:r>
            <a:r>
              <a:rPr spc="110" dirty="0"/>
              <a:t>Component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286947"/>
            <a:ext cx="17221200" cy="6186805"/>
          </a:xfrm>
          <a:custGeom>
            <a:avLst/>
            <a:gdLst/>
            <a:ahLst/>
            <a:cxnLst/>
            <a:rect l="l" t="t" r="r" b="b"/>
            <a:pathLst>
              <a:path w="17221200" h="6186805">
                <a:moveTo>
                  <a:pt x="0" y="0"/>
                </a:moveTo>
                <a:lnTo>
                  <a:pt x="17221200" y="0"/>
                </a:lnTo>
                <a:lnTo>
                  <a:pt x="17221200" y="6186309"/>
                </a:lnTo>
                <a:lnTo>
                  <a:pt x="0" y="61863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9780" y="2352547"/>
            <a:ext cx="1077023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Component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3000" spc="-5" dirty="0"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@Component({</a:t>
            </a:r>
            <a:endParaRPr sz="3000">
              <a:latin typeface="Courier New"/>
              <a:cs typeface="Courier New"/>
            </a:endParaRPr>
          </a:p>
          <a:p>
            <a:pPr marL="927100" marR="5263515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selector: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3000" spc="-5" dirty="0">
                <a:latin typeface="Courier New"/>
                <a:cs typeface="Courier New"/>
              </a:rPr>
              <a:t>, </a:t>
            </a:r>
            <a:r>
              <a:rPr sz="3000" spc="-178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template: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AppComponent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pageTitle: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3000" spc="-5" dirty="0"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app.component.ts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9753" y="2330451"/>
            <a:ext cx="11136630" cy="6808470"/>
            <a:chOff x="4009753" y="2330451"/>
            <a:chExt cx="11136630" cy="6808470"/>
          </a:xfrm>
        </p:grpSpPr>
        <p:sp>
          <p:nvSpPr>
            <p:cNvPr id="3" name="object 3"/>
            <p:cNvSpPr/>
            <p:nvPr/>
          </p:nvSpPr>
          <p:spPr>
            <a:xfrm>
              <a:off x="4016103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1232640" y="0"/>
                  </a:moveTo>
                  <a:lnTo>
                    <a:pt x="246536" y="0"/>
                  </a:lnTo>
                  <a:lnTo>
                    <a:pt x="196850" y="5008"/>
                  </a:lnTo>
                  <a:lnTo>
                    <a:pt x="150573" y="19373"/>
                  </a:lnTo>
                  <a:lnTo>
                    <a:pt x="108695" y="42104"/>
                  </a:lnTo>
                  <a:lnTo>
                    <a:pt x="72208" y="72208"/>
                  </a:lnTo>
                  <a:lnTo>
                    <a:pt x="42104" y="108694"/>
                  </a:lnTo>
                  <a:lnTo>
                    <a:pt x="19374" y="150572"/>
                  </a:lnTo>
                  <a:lnTo>
                    <a:pt x="5008" y="196849"/>
                  </a:lnTo>
                  <a:lnTo>
                    <a:pt x="0" y="246534"/>
                  </a:lnTo>
                  <a:lnTo>
                    <a:pt x="0" y="6549090"/>
                  </a:lnTo>
                  <a:lnTo>
                    <a:pt x="5008" y="6598775"/>
                  </a:lnTo>
                  <a:lnTo>
                    <a:pt x="19374" y="6645053"/>
                  </a:lnTo>
                  <a:lnTo>
                    <a:pt x="42104" y="6686930"/>
                  </a:lnTo>
                  <a:lnTo>
                    <a:pt x="72208" y="6723417"/>
                  </a:lnTo>
                  <a:lnTo>
                    <a:pt x="108695" y="6753521"/>
                  </a:lnTo>
                  <a:lnTo>
                    <a:pt x="150573" y="6776251"/>
                  </a:lnTo>
                  <a:lnTo>
                    <a:pt x="196850" y="6790616"/>
                  </a:lnTo>
                  <a:lnTo>
                    <a:pt x="246536" y="6795625"/>
                  </a:lnTo>
                  <a:lnTo>
                    <a:pt x="1232640" y="6795625"/>
                  </a:lnTo>
                  <a:lnTo>
                    <a:pt x="1282325" y="6790616"/>
                  </a:lnTo>
                  <a:lnTo>
                    <a:pt x="1328603" y="6776251"/>
                  </a:lnTo>
                  <a:lnTo>
                    <a:pt x="1370481" y="6753521"/>
                  </a:lnTo>
                  <a:lnTo>
                    <a:pt x="1406967" y="6723417"/>
                  </a:lnTo>
                  <a:lnTo>
                    <a:pt x="1437072" y="6686930"/>
                  </a:lnTo>
                  <a:lnTo>
                    <a:pt x="1459802" y="6645053"/>
                  </a:lnTo>
                  <a:lnTo>
                    <a:pt x="1474167" y="6598775"/>
                  </a:lnTo>
                  <a:lnTo>
                    <a:pt x="1479176" y="6549090"/>
                  </a:lnTo>
                  <a:lnTo>
                    <a:pt x="1479176" y="246534"/>
                  </a:lnTo>
                  <a:lnTo>
                    <a:pt x="1474167" y="196849"/>
                  </a:lnTo>
                  <a:lnTo>
                    <a:pt x="1459802" y="150572"/>
                  </a:lnTo>
                  <a:lnTo>
                    <a:pt x="1437072" y="108694"/>
                  </a:lnTo>
                  <a:lnTo>
                    <a:pt x="1406967" y="72208"/>
                  </a:lnTo>
                  <a:lnTo>
                    <a:pt x="1370481" y="42104"/>
                  </a:lnTo>
                  <a:lnTo>
                    <a:pt x="1328603" y="19373"/>
                  </a:lnTo>
                  <a:lnTo>
                    <a:pt x="1282325" y="5008"/>
                  </a:lnTo>
                  <a:lnTo>
                    <a:pt x="123264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6103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0" y="246534"/>
                  </a:moveTo>
                  <a:lnTo>
                    <a:pt x="5008" y="196849"/>
                  </a:lnTo>
                  <a:lnTo>
                    <a:pt x="19373" y="150572"/>
                  </a:lnTo>
                  <a:lnTo>
                    <a:pt x="42104" y="108694"/>
                  </a:lnTo>
                  <a:lnTo>
                    <a:pt x="72208" y="72208"/>
                  </a:lnTo>
                  <a:lnTo>
                    <a:pt x="108695" y="42104"/>
                  </a:lnTo>
                  <a:lnTo>
                    <a:pt x="150572" y="19373"/>
                  </a:lnTo>
                  <a:lnTo>
                    <a:pt x="196849" y="5008"/>
                  </a:lnTo>
                  <a:lnTo>
                    <a:pt x="246535" y="0"/>
                  </a:lnTo>
                  <a:lnTo>
                    <a:pt x="1232640" y="0"/>
                  </a:lnTo>
                  <a:lnTo>
                    <a:pt x="1282325" y="5008"/>
                  </a:lnTo>
                  <a:lnTo>
                    <a:pt x="1328602" y="19373"/>
                  </a:lnTo>
                  <a:lnTo>
                    <a:pt x="1370480" y="42104"/>
                  </a:lnTo>
                  <a:lnTo>
                    <a:pt x="1406967" y="72208"/>
                  </a:lnTo>
                  <a:lnTo>
                    <a:pt x="1437071" y="108694"/>
                  </a:lnTo>
                  <a:lnTo>
                    <a:pt x="1459801" y="150572"/>
                  </a:lnTo>
                  <a:lnTo>
                    <a:pt x="1474167" y="196849"/>
                  </a:lnTo>
                  <a:lnTo>
                    <a:pt x="1479176" y="246534"/>
                  </a:lnTo>
                  <a:lnTo>
                    <a:pt x="1479176" y="6549091"/>
                  </a:lnTo>
                  <a:lnTo>
                    <a:pt x="1474167" y="6598776"/>
                  </a:lnTo>
                  <a:lnTo>
                    <a:pt x="1459801" y="6645053"/>
                  </a:lnTo>
                  <a:lnTo>
                    <a:pt x="1437071" y="6686931"/>
                  </a:lnTo>
                  <a:lnTo>
                    <a:pt x="1406967" y="6723417"/>
                  </a:lnTo>
                  <a:lnTo>
                    <a:pt x="1370480" y="6753521"/>
                  </a:lnTo>
                  <a:lnTo>
                    <a:pt x="1328602" y="6776252"/>
                  </a:lnTo>
                  <a:lnTo>
                    <a:pt x="1282325" y="6790617"/>
                  </a:lnTo>
                  <a:lnTo>
                    <a:pt x="1232640" y="6795626"/>
                  </a:lnTo>
                  <a:lnTo>
                    <a:pt x="246535" y="6795626"/>
                  </a:lnTo>
                  <a:lnTo>
                    <a:pt x="196849" y="6790617"/>
                  </a:lnTo>
                  <a:lnTo>
                    <a:pt x="150572" y="6776252"/>
                  </a:lnTo>
                  <a:lnTo>
                    <a:pt x="108695" y="6753521"/>
                  </a:lnTo>
                  <a:lnTo>
                    <a:pt x="72208" y="6723417"/>
                  </a:lnTo>
                  <a:lnTo>
                    <a:pt x="42104" y="6686931"/>
                  </a:lnTo>
                  <a:lnTo>
                    <a:pt x="19373" y="6645053"/>
                  </a:lnTo>
                  <a:lnTo>
                    <a:pt x="5008" y="6598776"/>
                  </a:lnTo>
                  <a:lnTo>
                    <a:pt x="0" y="6549091"/>
                  </a:lnTo>
                  <a:lnTo>
                    <a:pt x="0" y="246534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60234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1232636" y="0"/>
                  </a:moveTo>
                  <a:lnTo>
                    <a:pt x="246532" y="0"/>
                  </a:lnTo>
                  <a:lnTo>
                    <a:pt x="196847" y="5008"/>
                  </a:lnTo>
                  <a:lnTo>
                    <a:pt x="150570" y="19373"/>
                  </a:lnTo>
                  <a:lnTo>
                    <a:pt x="108693" y="42104"/>
                  </a:lnTo>
                  <a:lnTo>
                    <a:pt x="72207" y="72208"/>
                  </a:lnTo>
                  <a:lnTo>
                    <a:pt x="42103" y="108694"/>
                  </a:lnTo>
                  <a:lnTo>
                    <a:pt x="19373" y="150572"/>
                  </a:lnTo>
                  <a:lnTo>
                    <a:pt x="5008" y="196849"/>
                  </a:lnTo>
                  <a:lnTo>
                    <a:pt x="0" y="246534"/>
                  </a:lnTo>
                  <a:lnTo>
                    <a:pt x="0" y="6549090"/>
                  </a:lnTo>
                  <a:lnTo>
                    <a:pt x="5008" y="6598775"/>
                  </a:lnTo>
                  <a:lnTo>
                    <a:pt x="19373" y="6645053"/>
                  </a:lnTo>
                  <a:lnTo>
                    <a:pt x="42103" y="6686930"/>
                  </a:lnTo>
                  <a:lnTo>
                    <a:pt x="72207" y="6723417"/>
                  </a:lnTo>
                  <a:lnTo>
                    <a:pt x="108693" y="6753521"/>
                  </a:lnTo>
                  <a:lnTo>
                    <a:pt x="150570" y="6776251"/>
                  </a:lnTo>
                  <a:lnTo>
                    <a:pt x="196847" y="6790616"/>
                  </a:lnTo>
                  <a:lnTo>
                    <a:pt x="246532" y="6795625"/>
                  </a:lnTo>
                  <a:lnTo>
                    <a:pt x="1232636" y="6795625"/>
                  </a:lnTo>
                  <a:lnTo>
                    <a:pt x="1282325" y="6790616"/>
                  </a:lnTo>
                  <a:lnTo>
                    <a:pt x="1328605" y="6776251"/>
                  </a:lnTo>
                  <a:lnTo>
                    <a:pt x="1370485" y="6753521"/>
                  </a:lnTo>
                  <a:lnTo>
                    <a:pt x="1406972" y="6723417"/>
                  </a:lnTo>
                  <a:lnTo>
                    <a:pt x="1437077" y="6686930"/>
                  </a:lnTo>
                  <a:lnTo>
                    <a:pt x="1459807" y="6645053"/>
                  </a:lnTo>
                  <a:lnTo>
                    <a:pt x="1474173" y="6598775"/>
                  </a:lnTo>
                  <a:lnTo>
                    <a:pt x="1479181" y="6549090"/>
                  </a:lnTo>
                  <a:lnTo>
                    <a:pt x="1479181" y="246534"/>
                  </a:lnTo>
                  <a:lnTo>
                    <a:pt x="1474173" y="196849"/>
                  </a:lnTo>
                  <a:lnTo>
                    <a:pt x="1459807" y="150572"/>
                  </a:lnTo>
                  <a:lnTo>
                    <a:pt x="1437077" y="108694"/>
                  </a:lnTo>
                  <a:lnTo>
                    <a:pt x="1406972" y="72208"/>
                  </a:lnTo>
                  <a:lnTo>
                    <a:pt x="1370485" y="42104"/>
                  </a:lnTo>
                  <a:lnTo>
                    <a:pt x="1328605" y="19373"/>
                  </a:lnTo>
                  <a:lnTo>
                    <a:pt x="1282325" y="5008"/>
                  </a:lnTo>
                  <a:lnTo>
                    <a:pt x="123263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60234" y="2336801"/>
              <a:ext cx="1479550" cy="6795770"/>
            </a:xfrm>
            <a:custGeom>
              <a:avLst/>
              <a:gdLst/>
              <a:ahLst/>
              <a:cxnLst/>
              <a:rect l="l" t="t" r="r" b="b"/>
              <a:pathLst>
                <a:path w="1479550" h="6795770">
                  <a:moveTo>
                    <a:pt x="0" y="246534"/>
                  </a:moveTo>
                  <a:lnTo>
                    <a:pt x="5008" y="196849"/>
                  </a:lnTo>
                  <a:lnTo>
                    <a:pt x="19373" y="150572"/>
                  </a:lnTo>
                  <a:lnTo>
                    <a:pt x="42104" y="108694"/>
                  </a:lnTo>
                  <a:lnTo>
                    <a:pt x="72208" y="72208"/>
                  </a:lnTo>
                  <a:lnTo>
                    <a:pt x="108695" y="42104"/>
                  </a:lnTo>
                  <a:lnTo>
                    <a:pt x="150572" y="19373"/>
                  </a:lnTo>
                  <a:lnTo>
                    <a:pt x="196849" y="5008"/>
                  </a:lnTo>
                  <a:lnTo>
                    <a:pt x="246535" y="0"/>
                  </a:lnTo>
                  <a:lnTo>
                    <a:pt x="1232640" y="0"/>
                  </a:lnTo>
                  <a:lnTo>
                    <a:pt x="1282325" y="5008"/>
                  </a:lnTo>
                  <a:lnTo>
                    <a:pt x="1328602" y="19373"/>
                  </a:lnTo>
                  <a:lnTo>
                    <a:pt x="1370480" y="42104"/>
                  </a:lnTo>
                  <a:lnTo>
                    <a:pt x="1406967" y="72208"/>
                  </a:lnTo>
                  <a:lnTo>
                    <a:pt x="1437071" y="108694"/>
                  </a:lnTo>
                  <a:lnTo>
                    <a:pt x="1459801" y="150572"/>
                  </a:lnTo>
                  <a:lnTo>
                    <a:pt x="1474167" y="196849"/>
                  </a:lnTo>
                  <a:lnTo>
                    <a:pt x="1479176" y="246534"/>
                  </a:lnTo>
                  <a:lnTo>
                    <a:pt x="1479176" y="6549091"/>
                  </a:lnTo>
                  <a:lnTo>
                    <a:pt x="1474167" y="6598776"/>
                  </a:lnTo>
                  <a:lnTo>
                    <a:pt x="1459801" y="6645053"/>
                  </a:lnTo>
                  <a:lnTo>
                    <a:pt x="1437071" y="6686931"/>
                  </a:lnTo>
                  <a:lnTo>
                    <a:pt x="1406967" y="6723417"/>
                  </a:lnTo>
                  <a:lnTo>
                    <a:pt x="1370480" y="6753521"/>
                  </a:lnTo>
                  <a:lnTo>
                    <a:pt x="1328602" y="6776252"/>
                  </a:lnTo>
                  <a:lnTo>
                    <a:pt x="1282325" y="6790617"/>
                  </a:lnTo>
                  <a:lnTo>
                    <a:pt x="1232640" y="6795626"/>
                  </a:lnTo>
                  <a:lnTo>
                    <a:pt x="246535" y="6795626"/>
                  </a:lnTo>
                  <a:lnTo>
                    <a:pt x="196849" y="6790617"/>
                  </a:lnTo>
                  <a:lnTo>
                    <a:pt x="150572" y="6776252"/>
                  </a:lnTo>
                  <a:lnTo>
                    <a:pt x="108695" y="6753521"/>
                  </a:lnTo>
                  <a:lnTo>
                    <a:pt x="72208" y="6723417"/>
                  </a:lnTo>
                  <a:lnTo>
                    <a:pt x="42104" y="6686931"/>
                  </a:lnTo>
                  <a:lnTo>
                    <a:pt x="19373" y="6645053"/>
                  </a:lnTo>
                  <a:lnTo>
                    <a:pt x="5008" y="6598776"/>
                  </a:lnTo>
                  <a:lnTo>
                    <a:pt x="0" y="6549091"/>
                  </a:lnTo>
                  <a:lnTo>
                    <a:pt x="0" y="246534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07482" y="3892067"/>
              <a:ext cx="8145145" cy="1710055"/>
            </a:xfrm>
            <a:custGeom>
              <a:avLst/>
              <a:gdLst/>
              <a:ahLst/>
              <a:cxnLst/>
              <a:rect l="l" t="t" r="r" b="b"/>
              <a:pathLst>
                <a:path w="8145144" h="1710054">
                  <a:moveTo>
                    <a:pt x="106235" y="4737"/>
                  </a:moveTo>
                  <a:lnTo>
                    <a:pt x="292" y="3898"/>
                  </a:lnTo>
                  <a:lnTo>
                    <a:pt x="0" y="41998"/>
                  </a:lnTo>
                  <a:lnTo>
                    <a:pt x="105943" y="42824"/>
                  </a:lnTo>
                  <a:lnTo>
                    <a:pt x="106235" y="4737"/>
                  </a:lnTo>
                  <a:close/>
                </a:path>
                <a:path w="8145144" h="1710054">
                  <a:moveTo>
                    <a:pt x="171069" y="1555127"/>
                  </a:moveTo>
                  <a:lnTo>
                    <a:pt x="168617" y="1547964"/>
                  </a:lnTo>
                  <a:lnTo>
                    <a:pt x="163588" y="1542313"/>
                  </a:lnTo>
                  <a:lnTo>
                    <a:pt x="157010" y="1539138"/>
                  </a:lnTo>
                  <a:lnTo>
                    <a:pt x="149720" y="1538668"/>
                  </a:lnTo>
                  <a:lnTo>
                    <a:pt x="142570" y="1541106"/>
                  </a:lnTo>
                  <a:lnTo>
                    <a:pt x="63" y="1624241"/>
                  </a:lnTo>
                  <a:lnTo>
                    <a:pt x="142570" y="1707375"/>
                  </a:lnTo>
                  <a:lnTo>
                    <a:pt x="149720" y="1709813"/>
                  </a:lnTo>
                  <a:lnTo>
                    <a:pt x="157010" y="1709343"/>
                  </a:lnTo>
                  <a:lnTo>
                    <a:pt x="163588" y="1706168"/>
                  </a:lnTo>
                  <a:lnTo>
                    <a:pt x="168617" y="1700517"/>
                  </a:lnTo>
                  <a:lnTo>
                    <a:pt x="171069" y="1693354"/>
                  </a:lnTo>
                  <a:lnTo>
                    <a:pt x="170586" y="1686064"/>
                  </a:lnTo>
                  <a:lnTo>
                    <a:pt x="167411" y="1679486"/>
                  </a:lnTo>
                  <a:lnTo>
                    <a:pt x="161759" y="1674456"/>
                  </a:lnTo>
                  <a:lnTo>
                    <a:pt x="108331" y="1643291"/>
                  </a:lnTo>
                  <a:lnTo>
                    <a:pt x="143713" y="1643291"/>
                  </a:lnTo>
                  <a:lnTo>
                    <a:pt x="143713" y="1605191"/>
                  </a:lnTo>
                  <a:lnTo>
                    <a:pt x="108331" y="1605191"/>
                  </a:lnTo>
                  <a:lnTo>
                    <a:pt x="161759" y="1574025"/>
                  </a:lnTo>
                  <a:lnTo>
                    <a:pt x="167411" y="1568996"/>
                  </a:lnTo>
                  <a:lnTo>
                    <a:pt x="170586" y="1562417"/>
                  </a:lnTo>
                  <a:lnTo>
                    <a:pt x="171069" y="1555127"/>
                  </a:lnTo>
                  <a:close/>
                </a:path>
                <a:path w="8145144" h="1710054">
                  <a:moveTo>
                    <a:pt x="372935" y="6819"/>
                  </a:moveTo>
                  <a:lnTo>
                    <a:pt x="220535" y="5626"/>
                  </a:lnTo>
                  <a:lnTo>
                    <a:pt x="220230" y="43726"/>
                  </a:lnTo>
                  <a:lnTo>
                    <a:pt x="372630" y="44919"/>
                  </a:lnTo>
                  <a:lnTo>
                    <a:pt x="372935" y="6819"/>
                  </a:lnTo>
                  <a:close/>
                </a:path>
                <a:path w="8145144" h="1710054">
                  <a:moveTo>
                    <a:pt x="410413" y="1605191"/>
                  </a:moveTo>
                  <a:lnTo>
                    <a:pt x="258013" y="1605191"/>
                  </a:lnTo>
                  <a:lnTo>
                    <a:pt x="258013" y="1643291"/>
                  </a:lnTo>
                  <a:lnTo>
                    <a:pt x="410413" y="1643291"/>
                  </a:lnTo>
                  <a:lnTo>
                    <a:pt x="410413" y="1605191"/>
                  </a:lnTo>
                  <a:close/>
                </a:path>
                <a:path w="8145144" h="1710054">
                  <a:moveTo>
                    <a:pt x="639622" y="8902"/>
                  </a:moveTo>
                  <a:lnTo>
                    <a:pt x="487222" y="7708"/>
                  </a:lnTo>
                  <a:lnTo>
                    <a:pt x="486930" y="45808"/>
                  </a:lnTo>
                  <a:lnTo>
                    <a:pt x="639318" y="47002"/>
                  </a:lnTo>
                  <a:lnTo>
                    <a:pt x="639622" y="8902"/>
                  </a:lnTo>
                  <a:close/>
                </a:path>
                <a:path w="8145144" h="1710054">
                  <a:moveTo>
                    <a:pt x="677113" y="1605191"/>
                  </a:moveTo>
                  <a:lnTo>
                    <a:pt x="524713" y="1605191"/>
                  </a:lnTo>
                  <a:lnTo>
                    <a:pt x="524713" y="1643291"/>
                  </a:lnTo>
                  <a:lnTo>
                    <a:pt x="677113" y="1643291"/>
                  </a:lnTo>
                  <a:lnTo>
                    <a:pt x="677113" y="1605191"/>
                  </a:lnTo>
                  <a:close/>
                </a:path>
                <a:path w="8145144" h="1710054">
                  <a:moveTo>
                    <a:pt x="906310" y="10998"/>
                  </a:moveTo>
                  <a:lnTo>
                    <a:pt x="753922" y="9804"/>
                  </a:lnTo>
                  <a:lnTo>
                    <a:pt x="753618" y="47904"/>
                  </a:lnTo>
                  <a:lnTo>
                    <a:pt x="906018" y="49098"/>
                  </a:lnTo>
                  <a:lnTo>
                    <a:pt x="906310" y="10998"/>
                  </a:lnTo>
                  <a:close/>
                </a:path>
                <a:path w="8145144" h="1710054">
                  <a:moveTo>
                    <a:pt x="943813" y="1605191"/>
                  </a:moveTo>
                  <a:lnTo>
                    <a:pt x="791413" y="1605191"/>
                  </a:lnTo>
                  <a:lnTo>
                    <a:pt x="791413" y="1643291"/>
                  </a:lnTo>
                  <a:lnTo>
                    <a:pt x="943813" y="1643291"/>
                  </a:lnTo>
                  <a:lnTo>
                    <a:pt x="943813" y="1605191"/>
                  </a:lnTo>
                  <a:close/>
                </a:path>
                <a:path w="8145144" h="1710054">
                  <a:moveTo>
                    <a:pt x="1173010" y="13081"/>
                  </a:moveTo>
                  <a:lnTo>
                    <a:pt x="1020610" y="11887"/>
                  </a:lnTo>
                  <a:lnTo>
                    <a:pt x="1020305" y="49987"/>
                  </a:lnTo>
                  <a:lnTo>
                    <a:pt x="1172705" y="51181"/>
                  </a:lnTo>
                  <a:lnTo>
                    <a:pt x="1173010" y="13081"/>
                  </a:lnTo>
                  <a:close/>
                </a:path>
                <a:path w="8145144" h="1710054">
                  <a:moveTo>
                    <a:pt x="1210513" y="1605191"/>
                  </a:moveTo>
                  <a:lnTo>
                    <a:pt x="1058113" y="1605191"/>
                  </a:lnTo>
                  <a:lnTo>
                    <a:pt x="1058113" y="1643291"/>
                  </a:lnTo>
                  <a:lnTo>
                    <a:pt x="1210513" y="1643291"/>
                  </a:lnTo>
                  <a:lnTo>
                    <a:pt x="1210513" y="1605191"/>
                  </a:lnTo>
                  <a:close/>
                </a:path>
                <a:path w="8145144" h="1710054">
                  <a:moveTo>
                    <a:pt x="1439697" y="15176"/>
                  </a:moveTo>
                  <a:lnTo>
                    <a:pt x="1287297" y="13982"/>
                  </a:lnTo>
                  <a:lnTo>
                    <a:pt x="1287005" y="52082"/>
                  </a:lnTo>
                  <a:lnTo>
                    <a:pt x="1439392" y="53276"/>
                  </a:lnTo>
                  <a:lnTo>
                    <a:pt x="1439697" y="15176"/>
                  </a:lnTo>
                  <a:close/>
                </a:path>
                <a:path w="8145144" h="1710054">
                  <a:moveTo>
                    <a:pt x="1477213" y="1605191"/>
                  </a:moveTo>
                  <a:lnTo>
                    <a:pt x="1324813" y="1605191"/>
                  </a:lnTo>
                  <a:lnTo>
                    <a:pt x="1324813" y="1643291"/>
                  </a:lnTo>
                  <a:lnTo>
                    <a:pt x="1477213" y="1643291"/>
                  </a:lnTo>
                  <a:lnTo>
                    <a:pt x="1477213" y="1605191"/>
                  </a:lnTo>
                  <a:close/>
                </a:path>
                <a:path w="8145144" h="1710054">
                  <a:moveTo>
                    <a:pt x="1706384" y="17259"/>
                  </a:moveTo>
                  <a:lnTo>
                    <a:pt x="1553997" y="16065"/>
                  </a:lnTo>
                  <a:lnTo>
                    <a:pt x="1553692" y="54165"/>
                  </a:lnTo>
                  <a:lnTo>
                    <a:pt x="1706092" y="55359"/>
                  </a:lnTo>
                  <a:lnTo>
                    <a:pt x="1706384" y="17259"/>
                  </a:lnTo>
                  <a:close/>
                </a:path>
                <a:path w="8145144" h="1710054">
                  <a:moveTo>
                    <a:pt x="1743913" y="1605191"/>
                  </a:moveTo>
                  <a:lnTo>
                    <a:pt x="1591513" y="1605191"/>
                  </a:lnTo>
                  <a:lnTo>
                    <a:pt x="1591513" y="1643291"/>
                  </a:lnTo>
                  <a:lnTo>
                    <a:pt x="1743913" y="1643291"/>
                  </a:lnTo>
                  <a:lnTo>
                    <a:pt x="1743913" y="1605191"/>
                  </a:lnTo>
                  <a:close/>
                </a:path>
                <a:path w="8145144" h="1710054">
                  <a:moveTo>
                    <a:pt x="1973084" y="19354"/>
                  </a:moveTo>
                  <a:lnTo>
                    <a:pt x="1820684" y="18161"/>
                  </a:lnTo>
                  <a:lnTo>
                    <a:pt x="1820392" y="56261"/>
                  </a:lnTo>
                  <a:lnTo>
                    <a:pt x="1972779" y="57454"/>
                  </a:lnTo>
                  <a:lnTo>
                    <a:pt x="1973084" y="19354"/>
                  </a:lnTo>
                  <a:close/>
                </a:path>
                <a:path w="8145144" h="1710054">
                  <a:moveTo>
                    <a:pt x="2010613" y="1605191"/>
                  </a:moveTo>
                  <a:lnTo>
                    <a:pt x="1858213" y="1605191"/>
                  </a:lnTo>
                  <a:lnTo>
                    <a:pt x="1858213" y="1643291"/>
                  </a:lnTo>
                  <a:lnTo>
                    <a:pt x="2010613" y="1643291"/>
                  </a:lnTo>
                  <a:lnTo>
                    <a:pt x="2010613" y="1605191"/>
                  </a:lnTo>
                  <a:close/>
                </a:path>
                <a:path w="8145144" h="1710054">
                  <a:moveTo>
                    <a:pt x="2239772" y="21437"/>
                  </a:moveTo>
                  <a:lnTo>
                    <a:pt x="2087372" y="20243"/>
                  </a:lnTo>
                  <a:lnTo>
                    <a:pt x="2087079" y="58343"/>
                  </a:lnTo>
                  <a:lnTo>
                    <a:pt x="2239480" y="59537"/>
                  </a:lnTo>
                  <a:lnTo>
                    <a:pt x="2239772" y="21437"/>
                  </a:lnTo>
                  <a:close/>
                </a:path>
                <a:path w="8145144" h="1710054">
                  <a:moveTo>
                    <a:pt x="2277313" y="1605191"/>
                  </a:moveTo>
                  <a:lnTo>
                    <a:pt x="2124913" y="1605191"/>
                  </a:lnTo>
                  <a:lnTo>
                    <a:pt x="2124913" y="1643291"/>
                  </a:lnTo>
                  <a:lnTo>
                    <a:pt x="2277313" y="1643291"/>
                  </a:lnTo>
                  <a:lnTo>
                    <a:pt x="2277313" y="1605191"/>
                  </a:lnTo>
                  <a:close/>
                </a:path>
                <a:path w="8145144" h="1710054">
                  <a:moveTo>
                    <a:pt x="2506459" y="23533"/>
                  </a:moveTo>
                  <a:lnTo>
                    <a:pt x="2354072" y="22339"/>
                  </a:lnTo>
                  <a:lnTo>
                    <a:pt x="2353767" y="60439"/>
                  </a:lnTo>
                  <a:lnTo>
                    <a:pt x="2506167" y="61633"/>
                  </a:lnTo>
                  <a:lnTo>
                    <a:pt x="2506459" y="23533"/>
                  </a:lnTo>
                  <a:close/>
                </a:path>
                <a:path w="8145144" h="1710054">
                  <a:moveTo>
                    <a:pt x="2544013" y="1605191"/>
                  </a:moveTo>
                  <a:lnTo>
                    <a:pt x="2391613" y="1605191"/>
                  </a:lnTo>
                  <a:lnTo>
                    <a:pt x="2391613" y="1643291"/>
                  </a:lnTo>
                  <a:lnTo>
                    <a:pt x="2544013" y="1643291"/>
                  </a:lnTo>
                  <a:lnTo>
                    <a:pt x="2544013" y="1605191"/>
                  </a:lnTo>
                  <a:close/>
                </a:path>
                <a:path w="8145144" h="1710054">
                  <a:moveTo>
                    <a:pt x="2773159" y="25615"/>
                  </a:moveTo>
                  <a:lnTo>
                    <a:pt x="2620759" y="24422"/>
                  </a:lnTo>
                  <a:lnTo>
                    <a:pt x="2620467" y="62522"/>
                  </a:lnTo>
                  <a:lnTo>
                    <a:pt x="2772854" y="63715"/>
                  </a:lnTo>
                  <a:lnTo>
                    <a:pt x="2773159" y="25615"/>
                  </a:lnTo>
                  <a:close/>
                </a:path>
                <a:path w="8145144" h="1710054">
                  <a:moveTo>
                    <a:pt x="2810713" y="1605191"/>
                  </a:moveTo>
                  <a:lnTo>
                    <a:pt x="2658313" y="1605191"/>
                  </a:lnTo>
                  <a:lnTo>
                    <a:pt x="2658313" y="1643291"/>
                  </a:lnTo>
                  <a:lnTo>
                    <a:pt x="2810713" y="1643291"/>
                  </a:lnTo>
                  <a:lnTo>
                    <a:pt x="2810713" y="1605191"/>
                  </a:lnTo>
                  <a:close/>
                </a:path>
                <a:path w="8145144" h="1710054">
                  <a:moveTo>
                    <a:pt x="3039846" y="27711"/>
                  </a:moveTo>
                  <a:lnTo>
                    <a:pt x="2887446" y="26517"/>
                  </a:lnTo>
                  <a:lnTo>
                    <a:pt x="2887154" y="64617"/>
                  </a:lnTo>
                  <a:lnTo>
                    <a:pt x="3039554" y="65811"/>
                  </a:lnTo>
                  <a:lnTo>
                    <a:pt x="3039846" y="27711"/>
                  </a:lnTo>
                  <a:close/>
                </a:path>
                <a:path w="8145144" h="1710054">
                  <a:moveTo>
                    <a:pt x="3077413" y="1605191"/>
                  </a:moveTo>
                  <a:lnTo>
                    <a:pt x="2925013" y="1605191"/>
                  </a:lnTo>
                  <a:lnTo>
                    <a:pt x="2925013" y="1643291"/>
                  </a:lnTo>
                  <a:lnTo>
                    <a:pt x="3077413" y="1643291"/>
                  </a:lnTo>
                  <a:lnTo>
                    <a:pt x="3077413" y="1605191"/>
                  </a:lnTo>
                  <a:close/>
                </a:path>
                <a:path w="8145144" h="1710054">
                  <a:moveTo>
                    <a:pt x="3306534" y="29794"/>
                  </a:moveTo>
                  <a:lnTo>
                    <a:pt x="3154146" y="28600"/>
                  </a:lnTo>
                  <a:lnTo>
                    <a:pt x="3153841" y="66700"/>
                  </a:lnTo>
                  <a:lnTo>
                    <a:pt x="3306241" y="67894"/>
                  </a:lnTo>
                  <a:lnTo>
                    <a:pt x="3306534" y="29794"/>
                  </a:lnTo>
                  <a:close/>
                </a:path>
                <a:path w="8145144" h="1710054">
                  <a:moveTo>
                    <a:pt x="3344113" y="1605191"/>
                  </a:moveTo>
                  <a:lnTo>
                    <a:pt x="3191713" y="1605191"/>
                  </a:lnTo>
                  <a:lnTo>
                    <a:pt x="3191713" y="1643291"/>
                  </a:lnTo>
                  <a:lnTo>
                    <a:pt x="3344113" y="1643291"/>
                  </a:lnTo>
                  <a:lnTo>
                    <a:pt x="3344113" y="1605191"/>
                  </a:lnTo>
                  <a:close/>
                </a:path>
                <a:path w="8145144" h="1710054">
                  <a:moveTo>
                    <a:pt x="3573234" y="31889"/>
                  </a:moveTo>
                  <a:lnTo>
                    <a:pt x="3420834" y="30695"/>
                  </a:lnTo>
                  <a:lnTo>
                    <a:pt x="3420541" y="68795"/>
                  </a:lnTo>
                  <a:lnTo>
                    <a:pt x="3572929" y="69989"/>
                  </a:lnTo>
                  <a:lnTo>
                    <a:pt x="3573234" y="31889"/>
                  </a:lnTo>
                  <a:close/>
                </a:path>
                <a:path w="8145144" h="1710054">
                  <a:moveTo>
                    <a:pt x="3610813" y="1605191"/>
                  </a:moveTo>
                  <a:lnTo>
                    <a:pt x="3458413" y="1605191"/>
                  </a:lnTo>
                  <a:lnTo>
                    <a:pt x="3458413" y="1643291"/>
                  </a:lnTo>
                  <a:lnTo>
                    <a:pt x="3610813" y="1643291"/>
                  </a:lnTo>
                  <a:lnTo>
                    <a:pt x="3610813" y="1605191"/>
                  </a:lnTo>
                  <a:close/>
                </a:path>
                <a:path w="8145144" h="1710054">
                  <a:moveTo>
                    <a:pt x="3839921" y="33972"/>
                  </a:moveTo>
                  <a:lnTo>
                    <a:pt x="3687534" y="32778"/>
                  </a:lnTo>
                  <a:lnTo>
                    <a:pt x="3687229" y="70878"/>
                  </a:lnTo>
                  <a:lnTo>
                    <a:pt x="3839629" y="72072"/>
                  </a:lnTo>
                  <a:lnTo>
                    <a:pt x="3839921" y="33972"/>
                  </a:lnTo>
                  <a:close/>
                </a:path>
                <a:path w="8145144" h="1710054">
                  <a:moveTo>
                    <a:pt x="3877513" y="1605191"/>
                  </a:moveTo>
                  <a:lnTo>
                    <a:pt x="3725113" y="1605191"/>
                  </a:lnTo>
                  <a:lnTo>
                    <a:pt x="3725113" y="1643291"/>
                  </a:lnTo>
                  <a:lnTo>
                    <a:pt x="3877513" y="1643291"/>
                  </a:lnTo>
                  <a:lnTo>
                    <a:pt x="3877513" y="1605191"/>
                  </a:lnTo>
                  <a:close/>
                </a:path>
                <a:path w="8145144" h="1710054">
                  <a:moveTo>
                    <a:pt x="4106621" y="36068"/>
                  </a:moveTo>
                  <a:lnTo>
                    <a:pt x="3954221" y="34874"/>
                  </a:lnTo>
                  <a:lnTo>
                    <a:pt x="3953916" y="72974"/>
                  </a:lnTo>
                  <a:lnTo>
                    <a:pt x="4106316" y="74168"/>
                  </a:lnTo>
                  <a:lnTo>
                    <a:pt x="4106621" y="36068"/>
                  </a:lnTo>
                  <a:close/>
                </a:path>
                <a:path w="8145144" h="1710054">
                  <a:moveTo>
                    <a:pt x="4144213" y="1605191"/>
                  </a:moveTo>
                  <a:lnTo>
                    <a:pt x="3991813" y="1605191"/>
                  </a:lnTo>
                  <a:lnTo>
                    <a:pt x="3991813" y="1643291"/>
                  </a:lnTo>
                  <a:lnTo>
                    <a:pt x="4144213" y="1643291"/>
                  </a:lnTo>
                  <a:lnTo>
                    <a:pt x="4144213" y="1605191"/>
                  </a:lnTo>
                  <a:close/>
                </a:path>
                <a:path w="8145144" h="1710054">
                  <a:moveTo>
                    <a:pt x="4373308" y="38150"/>
                  </a:moveTo>
                  <a:lnTo>
                    <a:pt x="4220908" y="36957"/>
                  </a:lnTo>
                  <a:lnTo>
                    <a:pt x="4220616" y="75057"/>
                  </a:lnTo>
                  <a:lnTo>
                    <a:pt x="4373003" y="76250"/>
                  </a:lnTo>
                  <a:lnTo>
                    <a:pt x="4373308" y="38150"/>
                  </a:lnTo>
                  <a:close/>
                </a:path>
                <a:path w="8145144" h="1710054">
                  <a:moveTo>
                    <a:pt x="4410913" y="1605191"/>
                  </a:moveTo>
                  <a:lnTo>
                    <a:pt x="4258513" y="1605191"/>
                  </a:lnTo>
                  <a:lnTo>
                    <a:pt x="4258513" y="1643291"/>
                  </a:lnTo>
                  <a:lnTo>
                    <a:pt x="4410913" y="1643291"/>
                  </a:lnTo>
                  <a:lnTo>
                    <a:pt x="4410913" y="1605191"/>
                  </a:lnTo>
                  <a:close/>
                </a:path>
                <a:path w="8145144" h="1710054">
                  <a:moveTo>
                    <a:pt x="4639996" y="40246"/>
                  </a:moveTo>
                  <a:lnTo>
                    <a:pt x="4487608" y="39052"/>
                  </a:lnTo>
                  <a:lnTo>
                    <a:pt x="4487303" y="77152"/>
                  </a:lnTo>
                  <a:lnTo>
                    <a:pt x="4639703" y="78346"/>
                  </a:lnTo>
                  <a:lnTo>
                    <a:pt x="4639996" y="40246"/>
                  </a:lnTo>
                  <a:close/>
                </a:path>
                <a:path w="8145144" h="1710054">
                  <a:moveTo>
                    <a:pt x="4677613" y="1605191"/>
                  </a:moveTo>
                  <a:lnTo>
                    <a:pt x="4525213" y="1605191"/>
                  </a:lnTo>
                  <a:lnTo>
                    <a:pt x="4525213" y="1643291"/>
                  </a:lnTo>
                  <a:lnTo>
                    <a:pt x="4677613" y="1643291"/>
                  </a:lnTo>
                  <a:lnTo>
                    <a:pt x="4677613" y="1605191"/>
                  </a:lnTo>
                  <a:close/>
                </a:path>
                <a:path w="8145144" h="1710054">
                  <a:moveTo>
                    <a:pt x="4906696" y="42329"/>
                  </a:moveTo>
                  <a:lnTo>
                    <a:pt x="4754296" y="41135"/>
                  </a:lnTo>
                  <a:lnTo>
                    <a:pt x="4754003" y="79235"/>
                  </a:lnTo>
                  <a:lnTo>
                    <a:pt x="4906391" y="80429"/>
                  </a:lnTo>
                  <a:lnTo>
                    <a:pt x="4906696" y="42329"/>
                  </a:lnTo>
                  <a:close/>
                </a:path>
                <a:path w="8145144" h="1710054">
                  <a:moveTo>
                    <a:pt x="4944313" y="1605191"/>
                  </a:moveTo>
                  <a:lnTo>
                    <a:pt x="4791913" y="1605191"/>
                  </a:lnTo>
                  <a:lnTo>
                    <a:pt x="4791913" y="1643291"/>
                  </a:lnTo>
                  <a:lnTo>
                    <a:pt x="4944313" y="1643291"/>
                  </a:lnTo>
                  <a:lnTo>
                    <a:pt x="4944313" y="1605191"/>
                  </a:lnTo>
                  <a:close/>
                </a:path>
                <a:path w="8145144" h="1710054">
                  <a:moveTo>
                    <a:pt x="5173383" y="44424"/>
                  </a:moveTo>
                  <a:lnTo>
                    <a:pt x="5020983" y="43230"/>
                  </a:lnTo>
                  <a:lnTo>
                    <a:pt x="5020691" y="81330"/>
                  </a:lnTo>
                  <a:lnTo>
                    <a:pt x="5173078" y="82524"/>
                  </a:lnTo>
                  <a:lnTo>
                    <a:pt x="5173383" y="44424"/>
                  </a:lnTo>
                  <a:close/>
                </a:path>
                <a:path w="8145144" h="1710054">
                  <a:moveTo>
                    <a:pt x="5211013" y="1605191"/>
                  </a:moveTo>
                  <a:lnTo>
                    <a:pt x="5058613" y="1605191"/>
                  </a:lnTo>
                  <a:lnTo>
                    <a:pt x="5058613" y="1643291"/>
                  </a:lnTo>
                  <a:lnTo>
                    <a:pt x="5211013" y="1643291"/>
                  </a:lnTo>
                  <a:lnTo>
                    <a:pt x="5211013" y="1605191"/>
                  </a:lnTo>
                  <a:close/>
                </a:path>
                <a:path w="8145144" h="1710054">
                  <a:moveTo>
                    <a:pt x="5440070" y="46507"/>
                  </a:moveTo>
                  <a:lnTo>
                    <a:pt x="5287683" y="45313"/>
                  </a:lnTo>
                  <a:lnTo>
                    <a:pt x="5287378" y="83413"/>
                  </a:lnTo>
                  <a:lnTo>
                    <a:pt x="5439778" y="84607"/>
                  </a:lnTo>
                  <a:lnTo>
                    <a:pt x="5440070" y="46507"/>
                  </a:lnTo>
                  <a:close/>
                </a:path>
                <a:path w="8145144" h="1710054">
                  <a:moveTo>
                    <a:pt x="5477713" y="1605191"/>
                  </a:moveTo>
                  <a:lnTo>
                    <a:pt x="5325313" y="1605191"/>
                  </a:lnTo>
                  <a:lnTo>
                    <a:pt x="5325313" y="1643291"/>
                  </a:lnTo>
                  <a:lnTo>
                    <a:pt x="5477713" y="1643291"/>
                  </a:lnTo>
                  <a:lnTo>
                    <a:pt x="5477713" y="1605191"/>
                  </a:lnTo>
                  <a:close/>
                </a:path>
                <a:path w="8145144" h="1710054">
                  <a:moveTo>
                    <a:pt x="5706770" y="48602"/>
                  </a:moveTo>
                  <a:lnTo>
                    <a:pt x="5554370" y="47409"/>
                  </a:lnTo>
                  <a:lnTo>
                    <a:pt x="5554078" y="85509"/>
                  </a:lnTo>
                  <a:lnTo>
                    <a:pt x="5706465" y="86702"/>
                  </a:lnTo>
                  <a:lnTo>
                    <a:pt x="5706770" y="48602"/>
                  </a:lnTo>
                  <a:close/>
                </a:path>
                <a:path w="8145144" h="1710054">
                  <a:moveTo>
                    <a:pt x="5744413" y="1605191"/>
                  </a:moveTo>
                  <a:lnTo>
                    <a:pt x="5592013" y="1605191"/>
                  </a:lnTo>
                  <a:lnTo>
                    <a:pt x="5592013" y="1643291"/>
                  </a:lnTo>
                  <a:lnTo>
                    <a:pt x="5744413" y="1643291"/>
                  </a:lnTo>
                  <a:lnTo>
                    <a:pt x="5744413" y="1605191"/>
                  </a:lnTo>
                  <a:close/>
                </a:path>
                <a:path w="8145144" h="1710054">
                  <a:moveTo>
                    <a:pt x="5973457" y="50685"/>
                  </a:moveTo>
                  <a:lnTo>
                    <a:pt x="5821057" y="49491"/>
                  </a:lnTo>
                  <a:lnTo>
                    <a:pt x="5820765" y="87591"/>
                  </a:lnTo>
                  <a:lnTo>
                    <a:pt x="5973165" y="88785"/>
                  </a:lnTo>
                  <a:lnTo>
                    <a:pt x="5973457" y="50685"/>
                  </a:lnTo>
                  <a:close/>
                </a:path>
                <a:path w="8145144" h="1710054">
                  <a:moveTo>
                    <a:pt x="6011113" y="1605191"/>
                  </a:moveTo>
                  <a:lnTo>
                    <a:pt x="5858713" y="1605191"/>
                  </a:lnTo>
                  <a:lnTo>
                    <a:pt x="5858713" y="1643291"/>
                  </a:lnTo>
                  <a:lnTo>
                    <a:pt x="6011113" y="1643291"/>
                  </a:lnTo>
                  <a:lnTo>
                    <a:pt x="6011113" y="1605191"/>
                  </a:lnTo>
                  <a:close/>
                </a:path>
                <a:path w="8145144" h="1710054">
                  <a:moveTo>
                    <a:pt x="6240145" y="52781"/>
                  </a:moveTo>
                  <a:lnTo>
                    <a:pt x="6087757" y="51587"/>
                  </a:lnTo>
                  <a:lnTo>
                    <a:pt x="6087453" y="89687"/>
                  </a:lnTo>
                  <a:lnTo>
                    <a:pt x="6239853" y="90881"/>
                  </a:lnTo>
                  <a:lnTo>
                    <a:pt x="6240145" y="52781"/>
                  </a:lnTo>
                  <a:close/>
                </a:path>
                <a:path w="8145144" h="1710054">
                  <a:moveTo>
                    <a:pt x="6277813" y="1605191"/>
                  </a:moveTo>
                  <a:lnTo>
                    <a:pt x="6125413" y="1605191"/>
                  </a:lnTo>
                  <a:lnTo>
                    <a:pt x="6125413" y="1643291"/>
                  </a:lnTo>
                  <a:lnTo>
                    <a:pt x="6277813" y="1643291"/>
                  </a:lnTo>
                  <a:lnTo>
                    <a:pt x="6277813" y="1605191"/>
                  </a:lnTo>
                  <a:close/>
                </a:path>
                <a:path w="8145144" h="1710054">
                  <a:moveTo>
                    <a:pt x="6506845" y="54864"/>
                  </a:moveTo>
                  <a:lnTo>
                    <a:pt x="6354445" y="53670"/>
                  </a:lnTo>
                  <a:lnTo>
                    <a:pt x="6354153" y="91770"/>
                  </a:lnTo>
                  <a:lnTo>
                    <a:pt x="6506540" y="92964"/>
                  </a:lnTo>
                  <a:lnTo>
                    <a:pt x="6506845" y="54864"/>
                  </a:lnTo>
                  <a:close/>
                </a:path>
                <a:path w="8145144" h="1710054">
                  <a:moveTo>
                    <a:pt x="6544513" y="1605191"/>
                  </a:moveTo>
                  <a:lnTo>
                    <a:pt x="6392113" y="1605191"/>
                  </a:lnTo>
                  <a:lnTo>
                    <a:pt x="6392113" y="1643291"/>
                  </a:lnTo>
                  <a:lnTo>
                    <a:pt x="6544513" y="1643291"/>
                  </a:lnTo>
                  <a:lnTo>
                    <a:pt x="6544513" y="1605191"/>
                  </a:lnTo>
                  <a:close/>
                </a:path>
                <a:path w="8145144" h="1710054">
                  <a:moveTo>
                    <a:pt x="6773532" y="56959"/>
                  </a:moveTo>
                  <a:lnTo>
                    <a:pt x="6621132" y="55765"/>
                  </a:lnTo>
                  <a:lnTo>
                    <a:pt x="6620840" y="93865"/>
                  </a:lnTo>
                  <a:lnTo>
                    <a:pt x="6773240" y="95059"/>
                  </a:lnTo>
                  <a:lnTo>
                    <a:pt x="6773532" y="56959"/>
                  </a:lnTo>
                  <a:close/>
                </a:path>
                <a:path w="8145144" h="1710054">
                  <a:moveTo>
                    <a:pt x="6811213" y="1605191"/>
                  </a:moveTo>
                  <a:lnTo>
                    <a:pt x="6658813" y="1605191"/>
                  </a:lnTo>
                  <a:lnTo>
                    <a:pt x="6658813" y="1643291"/>
                  </a:lnTo>
                  <a:lnTo>
                    <a:pt x="6811213" y="1643291"/>
                  </a:lnTo>
                  <a:lnTo>
                    <a:pt x="6811213" y="1605191"/>
                  </a:lnTo>
                  <a:close/>
                </a:path>
                <a:path w="8145144" h="1710054">
                  <a:moveTo>
                    <a:pt x="7040219" y="59042"/>
                  </a:moveTo>
                  <a:lnTo>
                    <a:pt x="6887832" y="57848"/>
                  </a:lnTo>
                  <a:lnTo>
                    <a:pt x="6887527" y="95948"/>
                  </a:lnTo>
                  <a:lnTo>
                    <a:pt x="7039927" y="97142"/>
                  </a:lnTo>
                  <a:lnTo>
                    <a:pt x="7040219" y="59042"/>
                  </a:lnTo>
                  <a:close/>
                </a:path>
                <a:path w="8145144" h="1710054">
                  <a:moveTo>
                    <a:pt x="7077913" y="1605191"/>
                  </a:moveTo>
                  <a:lnTo>
                    <a:pt x="6925513" y="1605191"/>
                  </a:lnTo>
                  <a:lnTo>
                    <a:pt x="6925513" y="1643291"/>
                  </a:lnTo>
                  <a:lnTo>
                    <a:pt x="7077913" y="1643291"/>
                  </a:lnTo>
                  <a:lnTo>
                    <a:pt x="7077913" y="1605191"/>
                  </a:lnTo>
                  <a:close/>
                </a:path>
                <a:path w="8145144" h="1710054">
                  <a:moveTo>
                    <a:pt x="7306919" y="61137"/>
                  </a:moveTo>
                  <a:lnTo>
                    <a:pt x="7154519" y="59944"/>
                  </a:lnTo>
                  <a:lnTo>
                    <a:pt x="7154227" y="98031"/>
                  </a:lnTo>
                  <a:lnTo>
                    <a:pt x="7306627" y="99225"/>
                  </a:lnTo>
                  <a:lnTo>
                    <a:pt x="7306919" y="61137"/>
                  </a:lnTo>
                  <a:close/>
                </a:path>
                <a:path w="8145144" h="1710054">
                  <a:moveTo>
                    <a:pt x="7344626" y="1605191"/>
                  </a:moveTo>
                  <a:lnTo>
                    <a:pt x="7192213" y="1605191"/>
                  </a:lnTo>
                  <a:lnTo>
                    <a:pt x="7192213" y="1643291"/>
                  </a:lnTo>
                  <a:lnTo>
                    <a:pt x="7344626" y="1643291"/>
                  </a:lnTo>
                  <a:lnTo>
                    <a:pt x="7344626" y="1605191"/>
                  </a:lnTo>
                  <a:close/>
                </a:path>
                <a:path w="8145144" h="1710054">
                  <a:moveTo>
                    <a:pt x="7573619" y="63220"/>
                  </a:moveTo>
                  <a:lnTo>
                    <a:pt x="7421219" y="62026"/>
                  </a:lnTo>
                  <a:lnTo>
                    <a:pt x="7420927" y="100126"/>
                  </a:lnTo>
                  <a:lnTo>
                    <a:pt x="7573302" y="101320"/>
                  </a:lnTo>
                  <a:lnTo>
                    <a:pt x="7573619" y="63220"/>
                  </a:lnTo>
                  <a:close/>
                </a:path>
                <a:path w="8145144" h="1710054">
                  <a:moveTo>
                    <a:pt x="7611326" y="1605191"/>
                  </a:moveTo>
                  <a:lnTo>
                    <a:pt x="7458926" y="1605191"/>
                  </a:lnTo>
                  <a:lnTo>
                    <a:pt x="7458926" y="1643291"/>
                  </a:lnTo>
                  <a:lnTo>
                    <a:pt x="7611326" y="1643291"/>
                  </a:lnTo>
                  <a:lnTo>
                    <a:pt x="7611326" y="1605191"/>
                  </a:lnTo>
                  <a:close/>
                </a:path>
                <a:path w="8145144" h="1710054">
                  <a:moveTo>
                    <a:pt x="7840307" y="65316"/>
                  </a:moveTo>
                  <a:lnTo>
                    <a:pt x="7687907" y="64122"/>
                  </a:lnTo>
                  <a:lnTo>
                    <a:pt x="7687602" y="102209"/>
                  </a:lnTo>
                  <a:lnTo>
                    <a:pt x="7840015" y="103403"/>
                  </a:lnTo>
                  <a:lnTo>
                    <a:pt x="7840307" y="65316"/>
                  </a:lnTo>
                  <a:close/>
                </a:path>
                <a:path w="8145144" h="1710054">
                  <a:moveTo>
                    <a:pt x="7878026" y="1605191"/>
                  </a:moveTo>
                  <a:lnTo>
                    <a:pt x="7725626" y="1605191"/>
                  </a:lnTo>
                  <a:lnTo>
                    <a:pt x="7725626" y="1643291"/>
                  </a:lnTo>
                  <a:lnTo>
                    <a:pt x="7878026" y="1643291"/>
                  </a:lnTo>
                  <a:lnTo>
                    <a:pt x="7878026" y="1605191"/>
                  </a:lnTo>
                  <a:close/>
                </a:path>
                <a:path w="8145144" h="1710054">
                  <a:moveTo>
                    <a:pt x="8144726" y="1605191"/>
                  </a:moveTo>
                  <a:lnTo>
                    <a:pt x="7992326" y="1605191"/>
                  </a:lnTo>
                  <a:lnTo>
                    <a:pt x="7992326" y="1643291"/>
                  </a:lnTo>
                  <a:lnTo>
                    <a:pt x="8144726" y="1643291"/>
                  </a:lnTo>
                  <a:lnTo>
                    <a:pt x="8144726" y="1605191"/>
                  </a:lnTo>
                  <a:close/>
                </a:path>
                <a:path w="8145144" h="1710054">
                  <a:moveTo>
                    <a:pt x="8144815" y="86741"/>
                  </a:moveTo>
                  <a:lnTo>
                    <a:pt x="8002956" y="2501"/>
                  </a:lnTo>
                  <a:lnTo>
                    <a:pt x="7995806" y="0"/>
                  </a:lnTo>
                  <a:lnTo>
                    <a:pt x="7988516" y="419"/>
                  </a:lnTo>
                  <a:lnTo>
                    <a:pt x="7981912" y="3543"/>
                  </a:lnTo>
                  <a:lnTo>
                    <a:pt x="7976844" y="9156"/>
                  </a:lnTo>
                  <a:lnTo>
                    <a:pt x="7974343" y="16294"/>
                  </a:lnTo>
                  <a:lnTo>
                    <a:pt x="7974762" y="23583"/>
                  </a:lnTo>
                  <a:lnTo>
                    <a:pt x="7977886" y="30187"/>
                  </a:lnTo>
                  <a:lnTo>
                    <a:pt x="7983499" y="35255"/>
                  </a:lnTo>
                  <a:lnTo>
                    <a:pt x="8036687" y="66852"/>
                  </a:lnTo>
                  <a:lnTo>
                    <a:pt x="7954607" y="66205"/>
                  </a:lnTo>
                  <a:lnTo>
                    <a:pt x="7954302" y="104305"/>
                  </a:lnTo>
                  <a:lnTo>
                    <a:pt x="8036382" y="104952"/>
                  </a:lnTo>
                  <a:lnTo>
                    <a:pt x="7982712" y="135699"/>
                  </a:lnTo>
                  <a:lnTo>
                    <a:pt x="7977022" y="140677"/>
                  </a:lnTo>
                  <a:lnTo>
                    <a:pt x="7973796" y="147231"/>
                  </a:lnTo>
                  <a:lnTo>
                    <a:pt x="7973263" y="154520"/>
                  </a:lnTo>
                  <a:lnTo>
                    <a:pt x="7975651" y="161696"/>
                  </a:lnTo>
                  <a:lnTo>
                    <a:pt x="7980629" y="167386"/>
                  </a:lnTo>
                  <a:lnTo>
                    <a:pt x="7987182" y="170611"/>
                  </a:lnTo>
                  <a:lnTo>
                    <a:pt x="7994472" y="171145"/>
                  </a:lnTo>
                  <a:lnTo>
                    <a:pt x="8001648" y="168757"/>
                  </a:lnTo>
                  <a:lnTo>
                    <a:pt x="8112074" y="105498"/>
                  </a:lnTo>
                  <a:lnTo>
                    <a:pt x="8144815" y="86741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132587" y="1541780"/>
            <a:ext cx="253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latin typeface="Calibri"/>
                <a:cs typeface="Calibri"/>
              </a:rPr>
              <a:t>Web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Server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3915" y="1587500"/>
            <a:ext cx="29298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>
                <a:solidFill>
                  <a:srgbClr val="404040"/>
                </a:solidFill>
                <a:latin typeface="Calibri"/>
                <a:cs typeface="Calibri"/>
              </a:rPr>
              <a:t>Web </a:t>
            </a:r>
            <a:r>
              <a:rPr sz="4200" spc="-25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3242" y="3252215"/>
            <a:ext cx="4463415" cy="223837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359"/>
              </a:spcBef>
            </a:pPr>
            <a:r>
              <a:rPr sz="4100" b="1" spc="-21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4100" b="1" spc="-20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4100" b="1" spc="-16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4100" b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4100" b="1" spc="-3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4100" b="1" spc="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4100" b="1" spc="-10" dirty="0">
                <a:solidFill>
                  <a:srgbClr val="404040"/>
                </a:solidFill>
                <a:latin typeface="Arial"/>
                <a:cs typeface="Arial"/>
              </a:rPr>
              <a:t>q</a:t>
            </a:r>
            <a:r>
              <a:rPr sz="4100" b="1" spc="3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4100" b="1" spc="3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4100" b="1" spc="-32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100" b="1" spc="235" dirty="0">
                <a:solidFill>
                  <a:srgbClr val="404040"/>
                </a:solidFill>
                <a:latin typeface="Arial"/>
                <a:cs typeface="Arial"/>
              </a:rPr>
              <a:t>t  </a:t>
            </a:r>
            <a:r>
              <a:rPr sz="4100" b="1" spc="-1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4100" b="1" spc="-5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4100" b="1" spc="-20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4100" b="1" spc="-210" dirty="0">
                <a:solidFill>
                  <a:srgbClr val="404040"/>
                </a:solidFill>
                <a:latin typeface="Arial"/>
                <a:cs typeface="Arial"/>
              </a:rPr>
              <a:t>w.</a:t>
            </a:r>
            <a:r>
              <a:rPr sz="4100" b="1" spc="-13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4100" b="1" spc="-8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4100" b="1" spc="-32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4100" b="1" spc="-9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4100" b="1" spc="19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4100" b="1" spc="1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4100" b="1" spc="-2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4100" b="1" spc="5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4100" b="1" spc="-7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4100" b="1" spc="-13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4100" b="1" spc="3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41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2645"/>
              </a:spcBef>
            </a:pPr>
            <a:r>
              <a:rPr sz="4100" b="1" spc="-110" dirty="0">
                <a:solidFill>
                  <a:srgbClr val="404040"/>
                </a:solidFill>
                <a:latin typeface="Arial"/>
                <a:cs typeface="Arial"/>
              </a:rPr>
              <a:t>Response</a:t>
            </a:r>
            <a:endParaRPr sz="4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388246" y="3274323"/>
            <a:ext cx="2656205" cy="1743075"/>
            <a:chOff x="15388246" y="3274323"/>
            <a:chExt cx="2656205" cy="1743075"/>
          </a:xfrm>
        </p:grpSpPr>
        <p:sp>
          <p:nvSpPr>
            <p:cNvPr id="12" name="object 12"/>
            <p:cNvSpPr/>
            <p:nvPr/>
          </p:nvSpPr>
          <p:spPr>
            <a:xfrm>
              <a:off x="15678644" y="3512714"/>
              <a:ext cx="2343150" cy="1492885"/>
            </a:xfrm>
            <a:custGeom>
              <a:avLst/>
              <a:gdLst/>
              <a:ahLst/>
              <a:cxnLst/>
              <a:rect l="l" t="t" r="r" b="b"/>
              <a:pathLst>
                <a:path w="2343150" h="1492885">
                  <a:moveTo>
                    <a:pt x="2343137" y="0"/>
                  </a:moveTo>
                  <a:lnTo>
                    <a:pt x="46861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43137" y="1492623"/>
                  </a:lnTo>
                  <a:lnTo>
                    <a:pt x="234313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78644" y="3512714"/>
              <a:ext cx="2343150" cy="1492885"/>
            </a:xfrm>
            <a:custGeom>
              <a:avLst/>
              <a:gdLst/>
              <a:ahLst/>
              <a:cxnLst/>
              <a:rect l="l" t="t" r="r" b="b"/>
              <a:pathLst>
                <a:path w="2343150" h="1492885">
                  <a:moveTo>
                    <a:pt x="0" y="298524"/>
                  </a:moveTo>
                  <a:lnTo>
                    <a:pt x="468628" y="0"/>
                  </a:lnTo>
                  <a:lnTo>
                    <a:pt x="2343143" y="0"/>
                  </a:lnTo>
                  <a:lnTo>
                    <a:pt x="2343143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94596" y="3280673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94596" y="3280673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85718" y="3518022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85718" y="3518022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450452" y="5358978"/>
            <a:ext cx="2702560" cy="1734185"/>
            <a:chOff x="15450452" y="5358978"/>
            <a:chExt cx="2702560" cy="1734185"/>
          </a:xfrm>
        </p:grpSpPr>
        <p:sp>
          <p:nvSpPr>
            <p:cNvPr id="19" name="object 19"/>
            <p:cNvSpPr/>
            <p:nvPr/>
          </p:nvSpPr>
          <p:spPr>
            <a:xfrm>
              <a:off x="15456802" y="53653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3"/>
                  </a:lnTo>
                  <a:lnTo>
                    <a:pt x="0" y="1492622"/>
                  </a:lnTo>
                  <a:lnTo>
                    <a:pt x="2384615" y="1492622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56802" y="53653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761602" y="55939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3"/>
                  </a:lnTo>
                  <a:lnTo>
                    <a:pt x="0" y="1492622"/>
                  </a:lnTo>
                  <a:lnTo>
                    <a:pt x="2384615" y="1492622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761602" y="5593928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761602" y="5588620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2384615" y="0"/>
                  </a:moveTo>
                  <a:lnTo>
                    <a:pt x="476923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84615" y="1492623"/>
                  </a:lnTo>
                  <a:lnTo>
                    <a:pt x="23846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761602" y="5588620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4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998113" y="4147820"/>
            <a:ext cx="1727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Calibri"/>
                <a:cs typeface="Calibri"/>
              </a:rPr>
              <a:t>ind</a:t>
            </a:r>
            <a:r>
              <a:rPr sz="3000" b="1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3000" b="1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tml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516" y="534916"/>
            <a:ext cx="1011649" cy="101164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0102" y="431427"/>
            <a:ext cx="1105004" cy="110500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0379" y="504074"/>
            <a:ext cx="1087001" cy="108700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6155275" y="6217411"/>
            <a:ext cx="1598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3000" b="1" spc="-5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b="1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aScr</a:t>
            </a:r>
            <a:r>
              <a:rPr sz="30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865080" y="5003800"/>
            <a:ext cx="4937760" cy="48006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661" y="934912"/>
            <a:ext cx="16357579" cy="841182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3650" y="1782955"/>
            <a:ext cx="4482351" cy="6721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6900" kern="1200" spc="-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</a:t>
            </a:r>
            <a:r>
              <a:rPr lang="en-US" sz="69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900" kern="1200" spc="-1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</a:t>
            </a:r>
            <a:r>
              <a:rPr lang="en-US" sz="6900" kern="1200" spc="-1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900" kern="1200" spc="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</a:t>
            </a:r>
            <a:r>
              <a:rPr lang="en-US" sz="69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900" kern="1200" spc="-4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(SPA)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2779294"/>
            <a:ext cx="0" cy="4854743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7882890" y="2473305"/>
            <a:ext cx="7054272" cy="5340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84200" marR="50800" indent="-228600">
              <a:lnSpc>
                <a:spcPct val="9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sz="3600"/>
              <a:t>index.html</a:t>
            </a:r>
            <a:r>
              <a:rPr lang="en-US" sz="3600" spc="-1225"/>
              <a:t> </a:t>
            </a:r>
            <a:r>
              <a:rPr lang="en-US" sz="3600" b="1" spc="70"/>
              <a:t>c</a:t>
            </a:r>
            <a:r>
              <a:rPr lang="en-US" sz="3600" b="1" spc="-45"/>
              <a:t>o</a:t>
            </a:r>
            <a:r>
              <a:rPr lang="en-US" sz="3600" b="1" spc="-15"/>
              <a:t>n</a:t>
            </a:r>
            <a:r>
              <a:rPr lang="en-US" sz="3600" b="1" spc="190"/>
              <a:t>t</a:t>
            </a:r>
            <a:r>
              <a:rPr lang="en-US" sz="3600" b="1" spc="-35"/>
              <a:t>a</a:t>
            </a:r>
            <a:r>
              <a:rPr lang="en-US" sz="3600" b="1" spc="-65"/>
              <a:t>i</a:t>
            </a:r>
            <a:r>
              <a:rPr lang="en-US" sz="3600" b="1" spc="-15"/>
              <a:t>n</a:t>
            </a:r>
            <a:r>
              <a:rPr lang="en-US" sz="3600" b="1" spc="-260"/>
              <a:t>s</a:t>
            </a:r>
            <a:r>
              <a:rPr lang="en-US" sz="3600" b="1" spc="-60"/>
              <a:t> </a:t>
            </a:r>
            <a:r>
              <a:rPr lang="en-US" sz="3600" b="1" spc="229"/>
              <a:t>t</a:t>
            </a:r>
            <a:r>
              <a:rPr lang="en-US" sz="3600" b="1" spc="-15"/>
              <a:t>h</a:t>
            </a:r>
            <a:r>
              <a:rPr lang="en-US" sz="3600" b="1" spc="114"/>
              <a:t>e</a:t>
            </a:r>
            <a:r>
              <a:rPr lang="en-US" sz="3600" b="1" spc="-60"/>
              <a:t> </a:t>
            </a:r>
            <a:r>
              <a:rPr lang="en-US" sz="3600" b="1" spc="-90"/>
              <a:t>m</a:t>
            </a:r>
            <a:r>
              <a:rPr lang="en-US" sz="3600" b="1" spc="-35"/>
              <a:t>a</a:t>
            </a:r>
            <a:r>
              <a:rPr lang="en-US" sz="3600" b="1" spc="-65"/>
              <a:t>i</a:t>
            </a:r>
            <a:r>
              <a:rPr lang="en-US" sz="3600" b="1" spc="-20"/>
              <a:t>n</a:t>
            </a:r>
            <a:r>
              <a:rPr lang="en-US" sz="3600" b="1" spc="-60"/>
              <a:t> </a:t>
            </a:r>
            <a:r>
              <a:rPr lang="en-US" sz="3600" b="1" spc="25"/>
              <a:t>p</a:t>
            </a:r>
            <a:r>
              <a:rPr lang="en-US" sz="3600" b="1" spc="-35"/>
              <a:t>a</a:t>
            </a:r>
            <a:r>
              <a:rPr lang="en-US" sz="3600" b="1" spc="-5"/>
              <a:t>g</a:t>
            </a:r>
            <a:r>
              <a:rPr lang="en-US" sz="3600" b="1" spc="114"/>
              <a:t>e</a:t>
            </a:r>
            <a:r>
              <a:rPr lang="en-US" sz="3600" b="1" spc="-60"/>
              <a:t> </a:t>
            </a:r>
            <a:r>
              <a:rPr lang="en-US" sz="3600" b="1" spc="60"/>
              <a:t>f</a:t>
            </a:r>
            <a:r>
              <a:rPr lang="en-US" sz="3600" b="1" spc="-45"/>
              <a:t>o</a:t>
            </a:r>
            <a:r>
              <a:rPr lang="en-US" sz="3600" b="1" spc="-55"/>
              <a:t>r</a:t>
            </a:r>
            <a:r>
              <a:rPr lang="en-US" sz="3600" b="1" spc="-65"/>
              <a:t> </a:t>
            </a:r>
            <a:r>
              <a:rPr lang="en-US" sz="3600" b="1" spc="229"/>
              <a:t>t</a:t>
            </a:r>
            <a:r>
              <a:rPr lang="en-US" sz="3600" b="1" spc="-15"/>
              <a:t>h</a:t>
            </a:r>
            <a:r>
              <a:rPr lang="en-US" sz="3600" b="1" spc="75"/>
              <a:t>e  </a:t>
            </a:r>
            <a:r>
              <a:rPr lang="en-US" sz="3600" b="1"/>
              <a:t>application</a:t>
            </a:r>
            <a:endParaRPr lang="en-US" sz="3600"/>
          </a:p>
          <a:p>
            <a:pPr marL="584200" marR="1345565" indent="-228600">
              <a:lnSpc>
                <a:spcPct val="90000"/>
              </a:lnSpc>
              <a:spcBef>
                <a:spcPts val="2850"/>
              </a:spcBef>
              <a:buFont typeface="Arial" panose="020B0604020202020204" pitchFamily="34" charset="0"/>
              <a:buChar char="•"/>
            </a:pPr>
            <a:r>
              <a:rPr lang="en-US" sz="3600" b="1" spc="-95"/>
              <a:t>This</a:t>
            </a:r>
            <a:r>
              <a:rPr lang="en-US" sz="3600" b="1" spc="-60"/>
              <a:t> </a:t>
            </a:r>
            <a:r>
              <a:rPr lang="en-US" sz="3600" b="1" spc="-165"/>
              <a:t>is</a:t>
            </a:r>
            <a:r>
              <a:rPr lang="en-US" sz="3600" b="1" spc="-60"/>
              <a:t> </a:t>
            </a:r>
            <a:r>
              <a:rPr lang="en-US" sz="3600" b="1" spc="60"/>
              <a:t>often</a:t>
            </a:r>
            <a:r>
              <a:rPr lang="en-US" sz="3600" b="1" spc="-55"/>
              <a:t> </a:t>
            </a:r>
            <a:r>
              <a:rPr lang="en-US" sz="3600" b="1" spc="110"/>
              <a:t>the</a:t>
            </a:r>
            <a:r>
              <a:rPr lang="en-US" sz="3600" b="1" spc="-60"/>
              <a:t> </a:t>
            </a:r>
            <a:r>
              <a:rPr lang="en-US" sz="3600" b="1" spc="-45"/>
              <a:t>only</a:t>
            </a:r>
            <a:r>
              <a:rPr lang="en-US" sz="3600" b="1" spc="-70"/>
              <a:t> </a:t>
            </a:r>
            <a:r>
              <a:rPr lang="en-US" sz="3600" b="1" spc="20"/>
              <a:t>Web</a:t>
            </a:r>
            <a:r>
              <a:rPr lang="en-US" sz="3600" b="1" spc="-65"/>
              <a:t> </a:t>
            </a:r>
            <a:r>
              <a:rPr lang="en-US" sz="3600" b="1" spc="25"/>
              <a:t>page</a:t>
            </a:r>
            <a:r>
              <a:rPr lang="en-US" sz="3600" b="1" spc="-55"/>
              <a:t> </a:t>
            </a:r>
            <a:r>
              <a:rPr lang="en-US" sz="3600" b="1" spc="10"/>
              <a:t>of</a:t>
            </a:r>
            <a:r>
              <a:rPr lang="en-US" sz="3600" b="1" spc="-70"/>
              <a:t> </a:t>
            </a:r>
            <a:r>
              <a:rPr lang="en-US" sz="3600" b="1" spc="110"/>
              <a:t>the </a:t>
            </a:r>
            <a:r>
              <a:rPr lang="en-US" sz="3600" b="1" spc="-985"/>
              <a:t> </a:t>
            </a:r>
            <a:r>
              <a:rPr lang="en-US" sz="3600" b="1"/>
              <a:t>application</a:t>
            </a:r>
            <a:endParaRPr lang="en-US" sz="3600"/>
          </a:p>
          <a:p>
            <a:pPr marL="584200" marR="5080" indent="-228600">
              <a:lnSpc>
                <a:spcPct val="90000"/>
              </a:lnSpc>
              <a:spcBef>
                <a:spcPts val="2425"/>
              </a:spcBef>
              <a:buFont typeface="Arial" panose="020B0604020202020204" pitchFamily="34" charset="0"/>
              <a:buChar char="•"/>
            </a:pPr>
            <a:r>
              <a:rPr lang="en-US" sz="3600" b="1" spc="65"/>
              <a:t>Hence</a:t>
            </a:r>
            <a:r>
              <a:rPr lang="en-US" sz="3600" b="1" spc="-65"/>
              <a:t> </a:t>
            </a:r>
            <a:r>
              <a:rPr lang="en-US" sz="3600" b="1" spc="-25"/>
              <a:t>an</a:t>
            </a:r>
            <a:r>
              <a:rPr lang="en-US" sz="3600" b="1" spc="-60"/>
              <a:t> Angular</a:t>
            </a:r>
            <a:r>
              <a:rPr lang="en-US" sz="3600" b="1" spc="-65"/>
              <a:t> </a:t>
            </a:r>
            <a:r>
              <a:rPr lang="en-US" sz="3600" b="1"/>
              <a:t>application</a:t>
            </a:r>
            <a:r>
              <a:rPr lang="en-US" sz="3600" b="1" spc="-60"/>
              <a:t> </a:t>
            </a:r>
            <a:r>
              <a:rPr lang="en-US" sz="3600" b="1" spc="-165"/>
              <a:t>is</a:t>
            </a:r>
            <a:r>
              <a:rPr lang="en-US" sz="3600" b="1" spc="-60"/>
              <a:t> </a:t>
            </a:r>
            <a:r>
              <a:rPr lang="en-US" sz="3600" b="1" spc="60"/>
              <a:t>often</a:t>
            </a:r>
            <a:r>
              <a:rPr lang="en-US" sz="3600" b="1" spc="-60"/>
              <a:t> </a:t>
            </a:r>
            <a:r>
              <a:rPr lang="en-US" sz="3600" b="1" spc="5"/>
              <a:t>called </a:t>
            </a:r>
            <a:r>
              <a:rPr lang="en-US" sz="3600" b="1" spc="-990"/>
              <a:t> </a:t>
            </a:r>
            <a:r>
              <a:rPr lang="en-US" sz="3600" b="1" spc="-30"/>
              <a:t>a</a:t>
            </a:r>
            <a:r>
              <a:rPr lang="en-US" sz="3600" b="1" spc="-70"/>
              <a:t> </a:t>
            </a:r>
            <a:r>
              <a:rPr lang="en-US" sz="3600" b="1" spc="-45"/>
              <a:t>Single</a:t>
            </a:r>
            <a:r>
              <a:rPr lang="en-US" sz="3600" b="1" spc="-60"/>
              <a:t> </a:t>
            </a:r>
            <a:r>
              <a:rPr lang="en-US" sz="3600" b="1" spc="-35"/>
              <a:t>Page</a:t>
            </a:r>
            <a:r>
              <a:rPr lang="en-US" sz="3600" b="1" spc="-65"/>
              <a:t> </a:t>
            </a:r>
            <a:r>
              <a:rPr lang="en-US" sz="3600" b="1" spc="-20"/>
              <a:t>Application</a:t>
            </a:r>
            <a:r>
              <a:rPr lang="en-US" sz="3600" b="1" spc="-60"/>
              <a:t> </a:t>
            </a:r>
            <a:r>
              <a:rPr lang="en-US" sz="3600" b="1" spc="-145"/>
              <a:t>(SPA)</a:t>
            </a:r>
            <a:endParaRPr 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8423" y="754380"/>
            <a:ext cx="7453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Hosting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45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685" y="2586946"/>
            <a:ext cx="3810000" cy="60642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1594" rIns="0" bIns="0" rtlCol="0">
            <a:spAutoFit/>
          </a:bodyPr>
          <a:lstStyle/>
          <a:p>
            <a:pPr marL="962660">
              <a:lnSpc>
                <a:spcPct val="100000"/>
              </a:lnSpc>
              <a:spcBef>
                <a:spcPts val="484"/>
              </a:spcBef>
            </a:pPr>
            <a:r>
              <a:rPr sz="3000" b="1" spc="-20" dirty="0">
                <a:solidFill>
                  <a:srgbClr val="FFFFFF"/>
                </a:solidFill>
                <a:latin typeface="Arial"/>
                <a:cs typeface="Arial"/>
              </a:rPr>
              <a:t>index.html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685" y="3193261"/>
            <a:ext cx="7986395" cy="1478280"/>
          </a:xfrm>
          <a:custGeom>
            <a:avLst/>
            <a:gdLst/>
            <a:ahLst/>
            <a:cxnLst/>
            <a:rect l="l" t="t" r="r" b="b"/>
            <a:pathLst>
              <a:path w="7986395" h="1478279">
                <a:moveTo>
                  <a:pt x="0" y="0"/>
                </a:moveTo>
                <a:lnTo>
                  <a:pt x="7985915" y="0"/>
                </a:lnTo>
                <a:lnTo>
                  <a:pt x="7985915" y="1477712"/>
                </a:lnTo>
                <a:lnTo>
                  <a:pt x="0" y="14777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865" y="3258819"/>
            <a:ext cx="428117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22542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&gt;&lt;/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pm-root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body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52673" y="3190144"/>
            <a:ext cx="9673590" cy="5788025"/>
          </a:xfrm>
          <a:custGeom>
            <a:avLst/>
            <a:gdLst/>
            <a:ahLst/>
            <a:cxnLst/>
            <a:rect l="l" t="t" r="r" b="b"/>
            <a:pathLst>
              <a:path w="9673590" h="5788025">
                <a:moveTo>
                  <a:pt x="0" y="0"/>
                </a:moveTo>
                <a:lnTo>
                  <a:pt x="9673161" y="0"/>
                </a:lnTo>
                <a:lnTo>
                  <a:pt x="9673161" y="5787866"/>
                </a:lnTo>
                <a:lnTo>
                  <a:pt x="0" y="578786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22852" y="3255771"/>
            <a:ext cx="896112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28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Component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@Component({</a:t>
            </a:r>
            <a:endParaRPr sz="28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/>
                <a:cs typeface="Courier New"/>
              </a:rPr>
              <a:t>selector: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800" spc="-10" dirty="0"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2852" y="4956555"/>
            <a:ext cx="9240520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template: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800">
              <a:latin typeface="Courier New"/>
              <a:cs typeface="Courier New"/>
            </a:endParaRPr>
          </a:p>
          <a:p>
            <a:pPr marL="86360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2800">
              <a:latin typeface="Courier New"/>
              <a:cs typeface="Courier New"/>
            </a:endParaRPr>
          </a:p>
          <a:p>
            <a:pPr marL="1714500">
              <a:lnSpc>
                <a:spcPts val="3335"/>
              </a:lnSpc>
            </a:pP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&lt;div&gt;My</a:t>
            </a:r>
            <a:r>
              <a:rPr sz="2800" spc="-5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First</a:t>
            </a:r>
            <a:r>
              <a:rPr sz="2800" spc="-4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28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2800">
              <a:latin typeface="Courier New"/>
              <a:cs typeface="Courier New"/>
            </a:endParaRPr>
          </a:p>
          <a:p>
            <a:pPr marL="863600">
              <a:lnSpc>
                <a:spcPts val="3325"/>
              </a:lnSpc>
              <a:spcBef>
                <a:spcPts val="50"/>
              </a:spcBef>
            </a:pPr>
            <a:r>
              <a:rPr sz="28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AppComponent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225425">
              <a:lnSpc>
                <a:spcPts val="3335"/>
              </a:lnSpc>
            </a:pPr>
            <a:r>
              <a:rPr sz="2800" spc="-10" dirty="0">
                <a:latin typeface="Courier New"/>
                <a:cs typeface="Courier New"/>
              </a:rPr>
              <a:t>pageTitle: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8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26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'Acme</a:t>
            </a:r>
            <a:r>
              <a:rPr sz="24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Product</a:t>
            </a:r>
            <a:r>
              <a:rPr sz="24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Management'</a:t>
            </a:r>
            <a:r>
              <a:rPr sz="2800" spc="-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57222" y="3941684"/>
            <a:ext cx="14170660" cy="2753360"/>
            <a:chOff x="2557222" y="3941684"/>
            <a:chExt cx="14170660" cy="2753360"/>
          </a:xfrm>
        </p:grpSpPr>
        <p:sp>
          <p:nvSpPr>
            <p:cNvPr id="10" name="object 10"/>
            <p:cNvSpPr/>
            <p:nvPr/>
          </p:nvSpPr>
          <p:spPr>
            <a:xfrm>
              <a:off x="4878730" y="3941684"/>
              <a:ext cx="6739890" cy="855980"/>
            </a:xfrm>
            <a:custGeom>
              <a:avLst/>
              <a:gdLst/>
              <a:ahLst/>
              <a:cxnLst/>
              <a:rect l="l" t="t" r="r" b="b"/>
              <a:pathLst>
                <a:path w="6739890" h="855979">
                  <a:moveTo>
                    <a:pt x="173575" y="56788"/>
                  </a:moveTo>
                  <a:lnTo>
                    <a:pt x="167156" y="113577"/>
                  </a:lnTo>
                  <a:lnTo>
                    <a:pt x="6733255" y="855682"/>
                  </a:lnTo>
                  <a:lnTo>
                    <a:pt x="6739674" y="798894"/>
                  </a:lnTo>
                  <a:lnTo>
                    <a:pt x="173575" y="56788"/>
                  </a:lnTo>
                  <a:close/>
                </a:path>
                <a:path w="6739890" h="855979">
                  <a:moveTo>
                    <a:pt x="179993" y="0"/>
                  </a:moveTo>
                  <a:lnTo>
                    <a:pt x="0" y="65928"/>
                  </a:lnTo>
                  <a:lnTo>
                    <a:pt x="160738" y="170365"/>
                  </a:lnTo>
                  <a:lnTo>
                    <a:pt x="167156" y="113577"/>
                  </a:lnTo>
                  <a:lnTo>
                    <a:pt x="138750" y="110366"/>
                  </a:lnTo>
                  <a:lnTo>
                    <a:pt x="145167" y="53577"/>
                  </a:lnTo>
                  <a:lnTo>
                    <a:pt x="173938" y="53577"/>
                  </a:lnTo>
                  <a:lnTo>
                    <a:pt x="179993" y="0"/>
                  </a:lnTo>
                  <a:close/>
                </a:path>
                <a:path w="6739890" h="855979">
                  <a:moveTo>
                    <a:pt x="145167" y="53577"/>
                  </a:moveTo>
                  <a:lnTo>
                    <a:pt x="138750" y="110366"/>
                  </a:lnTo>
                  <a:lnTo>
                    <a:pt x="167156" y="113577"/>
                  </a:lnTo>
                  <a:lnTo>
                    <a:pt x="173575" y="56788"/>
                  </a:lnTo>
                  <a:lnTo>
                    <a:pt x="145167" y="53577"/>
                  </a:lnTo>
                  <a:close/>
                </a:path>
                <a:path w="6739890" h="855979">
                  <a:moveTo>
                    <a:pt x="173938" y="53577"/>
                  </a:moveTo>
                  <a:lnTo>
                    <a:pt x="145167" y="53577"/>
                  </a:lnTo>
                  <a:lnTo>
                    <a:pt x="173575" y="56788"/>
                  </a:lnTo>
                  <a:lnTo>
                    <a:pt x="173938" y="53577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05952" y="5433968"/>
              <a:ext cx="7315200" cy="1254760"/>
            </a:xfrm>
            <a:custGeom>
              <a:avLst/>
              <a:gdLst/>
              <a:ahLst/>
              <a:cxnLst/>
              <a:rect l="l" t="t" r="r" b="b"/>
              <a:pathLst>
                <a:path w="7315200" h="1254759">
                  <a:moveTo>
                    <a:pt x="0" y="0"/>
                  </a:moveTo>
                  <a:lnTo>
                    <a:pt x="7315200" y="0"/>
                  </a:lnTo>
                  <a:lnTo>
                    <a:pt x="7315200" y="1254351"/>
                  </a:lnTo>
                  <a:lnTo>
                    <a:pt x="0" y="12543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57222" y="3974741"/>
              <a:ext cx="6857365" cy="2113915"/>
            </a:xfrm>
            <a:custGeom>
              <a:avLst/>
              <a:gdLst/>
              <a:ahLst/>
              <a:cxnLst/>
              <a:rect l="l" t="t" r="r" b="b"/>
              <a:pathLst>
                <a:path w="6857365" h="2113915">
                  <a:moveTo>
                    <a:pt x="172432" y="54741"/>
                  </a:moveTo>
                  <a:lnTo>
                    <a:pt x="156018" y="109483"/>
                  </a:lnTo>
                  <a:lnTo>
                    <a:pt x="6840524" y="2113771"/>
                  </a:lnTo>
                  <a:lnTo>
                    <a:pt x="6856938" y="2059029"/>
                  </a:lnTo>
                  <a:lnTo>
                    <a:pt x="172432" y="54741"/>
                  </a:lnTo>
                  <a:close/>
                </a:path>
                <a:path w="6857365" h="2113915">
                  <a:moveTo>
                    <a:pt x="188846" y="0"/>
                  </a:moveTo>
                  <a:lnTo>
                    <a:pt x="0" y="32871"/>
                  </a:lnTo>
                  <a:lnTo>
                    <a:pt x="139604" y="164226"/>
                  </a:lnTo>
                  <a:lnTo>
                    <a:pt x="156018" y="109483"/>
                  </a:lnTo>
                  <a:lnTo>
                    <a:pt x="128653" y="101278"/>
                  </a:lnTo>
                  <a:lnTo>
                    <a:pt x="145067" y="46536"/>
                  </a:lnTo>
                  <a:lnTo>
                    <a:pt x="174892" y="46536"/>
                  </a:lnTo>
                  <a:lnTo>
                    <a:pt x="188846" y="0"/>
                  </a:lnTo>
                  <a:close/>
                </a:path>
                <a:path w="6857365" h="2113915">
                  <a:moveTo>
                    <a:pt x="145067" y="46536"/>
                  </a:moveTo>
                  <a:lnTo>
                    <a:pt x="128653" y="101278"/>
                  </a:lnTo>
                  <a:lnTo>
                    <a:pt x="156018" y="109483"/>
                  </a:lnTo>
                  <a:lnTo>
                    <a:pt x="172432" y="54741"/>
                  </a:lnTo>
                  <a:lnTo>
                    <a:pt x="145067" y="46536"/>
                  </a:lnTo>
                  <a:close/>
                </a:path>
                <a:path w="6857365" h="2113915">
                  <a:moveTo>
                    <a:pt x="174892" y="46536"/>
                  </a:moveTo>
                  <a:lnTo>
                    <a:pt x="145067" y="46536"/>
                  </a:lnTo>
                  <a:lnTo>
                    <a:pt x="172432" y="54741"/>
                  </a:lnTo>
                  <a:lnTo>
                    <a:pt x="174892" y="4653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52673" y="2583949"/>
            <a:ext cx="4547235" cy="609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app.component.ts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668" y="754380"/>
            <a:ext cx="91122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C0504D"/>
                </a:solidFill>
              </a:rPr>
              <a:t>Defining</a:t>
            </a:r>
            <a:r>
              <a:rPr spc="-145" dirty="0">
                <a:solidFill>
                  <a:srgbClr val="C0504D"/>
                </a:solidFill>
              </a:rPr>
              <a:t> </a:t>
            </a:r>
            <a:r>
              <a:rPr spc="190" dirty="0">
                <a:solidFill>
                  <a:srgbClr val="C0504D"/>
                </a:solidFill>
              </a:rPr>
              <a:t>the</a:t>
            </a:r>
            <a:r>
              <a:rPr spc="-140" dirty="0">
                <a:solidFill>
                  <a:srgbClr val="C0504D"/>
                </a:solidFill>
              </a:rPr>
              <a:t> </a:t>
            </a:r>
            <a:r>
              <a:rPr spc="-10" dirty="0">
                <a:solidFill>
                  <a:srgbClr val="C0504D"/>
                </a:solidFill>
              </a:rPr>
              <a:t>Angular</a:t>
            </a:r>
            <a:r>
              <a:rPr spc="-140" dirty="0">
                <a:solidFill>
                  <a:srgbClr val="C0504D"/>
                </a:solidFill>
              </a:rPr>
              <a:t> </a:t>
            </a:r>
            <a:r>
              <a:rPr spc="90" dirty="0">
                <a:solidFill>
                  <a:srgbClr val="C0504D"/>
                </a:solidFill>
              </a:rPr>
              <a:t>Module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3426" y="2019048"/>
            <a:ext cx="16644619" cy="6341110"/>
            <a:chOff x="1053426" y="2019048"/>
            <a:chExt cx="16644619" cy="6341110"/>
          </a:xfrm>
        </p:grpSpPr>
        <p:sp>
          <p:nvSpPr>
            <p:cNvPr id="4" name="object 4"/>
            <p:cNvSpPr/>
            <p:nvPr/>
          </p:nvSpPr>
          <p:spPr>
            <a:xfrm>
              <a:off x="1059776" y="2628899"/>
              <a:ext cx="16631919" cy="5725160"/>
            </a:xfrm>
            <a:custGeom>
              <a:avLst/>
              <a:gdLst/>
              <a:ahLst/>
              <a:cxnLst/>
              <a:rect l="l" t="t" r="r" b="b"/>
              <a:pathLst>
                <a:path w="16631919" h="5725159">
                  <a:moveTo>
                    <a:pt x="0" y="0"/>
                  </a:moveTo>
                  <a:lnTo>
                    <a:pt x="16631538" y="0"/>
                  </a:lnTo>
                  <a:lnTo>
                    <a:pt x="16631538" y="5724644"/>
                  </a:lnTo>
                  <a:lnTo>
                    <a:pt x="0" y="57246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9779" y="2025398"/>
              <a:ext cx="4169410" cy="603885"/>
            </a:xfrm>
            <a:custGeom>
              <a:avLst/>
              <a:gdLst/>
              <a:ahLst/>
              <a:cxnLst/>
              <a:rect l="l" t="t" r="r" b="b"/>
              <a:pathLst>
                <a:path w="4169410" h="603885">
                  <a:moveTo>
                    <a:pt x="416881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168819" y="603503"/>
                  </a:lnTo>
                  <a:lnTo>
                    <a:pt x="4168819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9779" y="2025398"/>
              <a:ext cx="4169410" cy="603885"/>
            </a:xfrm>
            <a:custGeom>
              <a:avLst/>
              <a:gdLst/>
              <a:ahLst/>
              <a:cxnLst/>
              <a:rect l="l" t="t" r="r" b="b"/>
              <a:pathLst>
                <a:path w="4169410" h="603885">
                  <a:moveTo>
                    <a:pt x="0" y="0"/>
                  </a:moveTo>
                  <a:lnTo>
                    <a:pt x="4168820" y="0"/>
                  </a:lnTo>
                  <a:lnTo>
                    <a:pt x="416882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29956" y="1919732"/>
            <a:ext cx="15954375" cy="62769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940"/>
              </a:spcBef>
            </a:pP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app.module.ts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60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36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r>
              <a:rPr sz="3600" spc="-2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NgModule</a:t>
            </a:r>
            <a:r>
              <a:rPr sz="3600" spc="-1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}</a:t>
            </a:r>
            <a:r>
              <a:rPr sz="3600" spc="-20" dirty="0"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3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3600" dirty="0">
                <a:latin typeface="Courier New"/>
                <a:cs typeface="Courier New"/>
              </a:rPr>
              <a:t>;</a:t>
            </a:r>
            <a:endParaRPr sz="3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70"/>
              </a:spcBef>
              <a:tabLst>
                <a:tab pos="6878320" algn="l"/>
              </a:tabLst>
            </a:pPr>
            <a:r>
              <a:rPr sz="360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3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r>
              <a:rPr sz="3600" spc="1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BrowserModule</a:t>
            </a:r>
            <a:r>
              <a:rPr sz="3600" spc="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}</a:t>
            </a:r>
            <a:r>
              <a:rPr sz="3600" spc="10" dirty="0"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3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A31515"/>
                </a:solidFill>
                <a:latin typeface="Courier New"/>
                <a:cs typeface="Courier New"/>
              </a:rPr>
              <a:t>'@angular/platform-browser'</a:t>
            </a:r>
            <a:r>
              <a:rPr sz="3600" spc="-5" dirty="0">
                <a:latin typeface="Courier New"/>
                <a:cs typeface="Courier New"/>
              </a:rPr>
              <a:t>; </a:t>
            </a:r>
            <a:r>
              <a:rPr sz="3600" spc="-2145" dirty="0"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3600" dirty="0">
                <a:latin typeface="Courier New"/>
                <a:cs typeface="Courier New"/>
              </a:rPr>
              <a:t>{ AppComponent }	</a:t>
            </a:r>
            <a:r>
              <a:rPr sz="360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36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/>
                <a:cs typeface="Courier New"/>
              </a:rPr>
              <a:t>'./app.component'</a:t>
            </a:r>
            <a:r>
              <a:rPr sz="3600" dirty="0">
                <a:latin typeface="Courier New"/>
                <a:cs typeface="Courier New"/>
              </a:rPr>
              <a:t>;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Courier New"/>
              <a:cs typeface="Courier New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@NgModule({</a:t>
            </a:r>
            <a:endParaRPr sz="3600">
              <a:latin typeface="Courier New"/>
              <a:cs typeface="Courier New"/>
            </a:endParaRPr>
          </a:p>
          <a:p>
            <a:pPr marL="561975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imports:</a:t>
            </a:r>
            <a:r>
              <a:rPr sz="3600" spc="-3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[</a:t>
            </a:r>
            <a:r>
              <a:rPr sz="3600" spc="-3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BrowserModule</a:t>
            </a:r>
            <a:r>
              <a:rPr sz="3600" spc="-3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],</a:t>
            </a:r>
            <a:endParaRPr sz="3600">
              <a:latin typeface="Courier New"/>
              <a:cs typeface="Courier New"/>
            </a:endParaRPr>
          </a:p>
          <a:p>
            <a:pPr marL="561975" marR="6870700">
              <a:lnSpc>
                <a:spcPct val="100000"/>
              </a:lnSpc>
              <a:spcBef>
                <a:spcPts val="70"/>
              </a:spcBef>
            </a:pPr>
            <a:r>
              <a:rPr sz="3600" dirty="0">
                <a:latin typeface="Courier New"/>
                <a:cs typeface="Courier New"/>
              </a:rPr>
              <a:t>declarations:</a:t>
            </a:r>
            <a:r>
              <a:rPr sz="3600" spc="-3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[</a:t>
            </a:r>
            <a:r>
              <a:rPr sz="3600" spc="-3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AppComponent</a:t>
            </a:r>
            <a:r>
              <a:rPr sz="3600" spc="-3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], </a:t>
            </a:r>
            <a:r>
              <a:rPr sz="3600" spc="-214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bootstrap:</a:t>
            </a:r>
            <a:r>
              <a:rPr sz="3600" spc="-1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[</a:t>
            </a:r>
            <a:r>
              <a:rPr sz="3600" spc="-1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AppComponent</a:t>
            </a:r>
            <a:r>
              <a:rPr sz="3600" spc="-1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]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ts val="4285"/>
              </a:lnSpc>
            </a:pPr>
            <a:r>
              <a:rPr sz="3600" dirty="0">
                <a:latin typeface="Courier New"/>
                <a:cs typeface="Courier New"/>
              </a:rPr>
              <a:t>})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36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36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AppModule</a:t>
            </a:r>
            <a:r>
              <a:rPr sz="3600" spc="-2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</a:t>
            </a:r>
            <a:r>
              <a:rPr sz="3600" spc="-2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73568" y="3081020"/>
            <a:ext cx="8940800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-635" algn="ctr">
              <a:lnSpc>
                <a:spcPct val="100200"/>
              </a:lnSpc>
              <a:spcBef>
                <a:spcPts val="85"/>
              </a:spcBef>
            </a:pPr>
            <a:r>
              <a:rPr sz="6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Angular </a:t>
            </a:r>
            <a:r>
              <a:rPr sz="6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compiles </a:t>
            </a:r>
            <a:r>
              <a:rPr sz="6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our </a:t>
            </a:r>
            <a:r>
              <a:rPr sz="6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-105" dirty="0">
                <a:solidFill>
                  <a:srgbClr val="FFFF00"/>
                </a:solidFill>
                <a:latin typeface="Microsoft Sans Serif"/>
                <a:cs typeface="Microsoft Sans Serif"/>
              </a:rPr>
              <a:t>HTML </a:t>
            </a:r>
            <a:r>
              <a:rPr sz="6600" spc="55" dirty="0">
                <a:solidFill>
                  <a:srgbClr val="FFFF00"/>
                </a:solidFill>
                <a:latin typeface="Microsoft Sans Serif"/>
                <a:cs typeface="Microsoft Sans Serif"/>
              </a:rPr>
              <a:t>templates </a:t>
            </a:r>
            <a:r>
              <a:rPr sz="6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66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-15" dirty="0">
                <a:solidFill>
                  <a:srgbClr val="FFFF00"/>
                </a:solidFill>
                <a:latin typeface="Microsoft Sans Serif"/>
                <a:cs typeface="Microsoft Sans Serif"/>
              </a:rPr>
              <a:t>TypeScript</a:t>
            </a:r>
            <a:r>
              <a:rPr sz="6600" spc="-19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6600" spc="110" dirty="0">
                <a:solidFill>
                  <a:srgbClr val="FFFF00"/>
                </a:solidFill>
                <a:latin typeface="Microsoft Sans Serif"/>
                <a:cs typeface="Microsoft Sans Serif"/>
              </a:rPr>
              <a:t>components </a:t>
            </a:r>
            <a:r>
              <a:rPr sz="6600" spc="-1739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660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66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JavaScript</a:t>
            </a:r>
            <a:endParaRPr sz="6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3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/>
                <a:cs typeface="Arial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/>
                <a:cs typeface="Arial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/>
                <a:cs typeface="Arial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/>
                <a:cs typeface="Arial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/>
                <a:cs typeface="Arial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/>
                <a:cs typeface="Arial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/>
                <a:cs typeface="Arial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404108"/>
            <a:ext cx="832485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/>
                <a:cs typeface="Arial"/>
              </a:rPr>
              <a:t>Clear</a:t>
            </a:r>
            <a:r>
              <a:rPr sz="3600" b="1" spc="-10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Use</a:t>
            </a:r>
            <a:r>
              <a:rPr sz="3600" b="1" spc="-8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PascalCasing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/>
                <a:cs typeface="Arial"/>
              </a:rPr>
              <a:t>Append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/>
                <a:cs typeface="Arial"/>
              </a:rPr>
              <a:t>"Component"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/>
                <a:cs typeface="Arial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dirty="0">
                <a:solidFill>
                  <a:srgbClr val="9BC850"/>
                </a:solidFill>
                <a:latin typeface="Courier New"/>
                <a:cs typeface="Courier New"/>
              </a:rPr>
              <a:t>export</a:t>
            </a:r>
            <a:r>
              <a:rPr sz="3600" spc="-1225" dirty="0">
                <a:solidFill>
                  <a:srgbClr val="9BC850"/>
                </a:solidFill>
                <a:latin typeface="Courier New"/>
                <a:cs typeface="Courier New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/>
                <a:cs typeface="Arial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/>
                <a:cs typeface="Arial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/>
                <a:cs typeface="Arial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/>
                <a:cs typeface="Arial"/>
              </a:rPr>
              <a:t>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6193776"/>
            <a:ext cx="9314180" cy="130365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455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4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4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AppComponent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4737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pageTitle: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string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'Acme</a:t>
            </a:r>
            <a:r>
              <a:rPr sz="2400" spc="-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Product</a:t>
            </a:r>
            <a:r>
              <a:rPr sz="2400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Management’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602230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300"/>
              </a:lnSpc>
              <a:spcBef>
                <a:spcPts val="300"/>
              </a:spcBef>
            </a:pPr>
            <a:r>
              <a:rPr sz="3600" b="1" spc="30" dirty="0">
                <a:solidFill>
                  <a:srgbClr val="727272"/>
                </a:solidFill>
                <a:latin typeface="Arial"/>
                <a:cs typeface="Arial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/>
                <a:cs typeface="Arial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/>
                <a:cs typeface="Arial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/>
                <a:cs typeface="Arial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/>
                <a:cs typeface="Arial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/>
                <a:cs typeface="Arial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/>
                <a:cs typeface="Arial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6738292"/>
            <a:ext cx="9314180" cy="2700655"/>
          </a:xfrm>
          <a:custGeom>
            <a:avLst/>
            <a:gdLst/>
            <a:ahLst/>
            <a:cxnLst/>
            <a:rect l="l" t="t" r="r" b="b"/>
            <a:pathLst>
              <a:path w="9314180" h="2700654">
                <a:moveTo>
                  <a:pt x="0" y="0"/>
                </a:moveTo>
                <a:lnTo>
                  <a:pt x="9313700" y="0"/>
                </a:lnTo>
                <a:lnTo>
                  <a:pt x="9313700" y="2700353"/>
                </a:lnTo>
                <a:lnTo>
                  <a:pt x="0" y="270035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spc="-45" dirty="0"/>
              <a:t>in</a:t>
            </a:r>
            <a:r>
              <a:rPr spc="-80" dirty="0"/>
              <a:t> </a:t>
            </a:r>
            <a:r>
              <a:rPr spc="5" dirty="0"/>
              <a:t>properties</a:t>
            </a:r>
          </a:p>
          <a:p>
            <a:pPr marL="797560" indent="-433705">
              <a:lnSpc>
                <a:spcPts val="4295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pc="-15" dirty="0"/>
              <a:t>Appropriate</a:t>
            </a:r>
            <a:r>
              <a:rPr spc="-75" dirty="0"/>
              <a:t> </a:t>
            </a:r>
            <a:r>
              <a:rPr spc="30" dirty="0"/>
              <a:t>data</a:t>
            </a:r>
            <a:r>
              <a:rPr spc="-75" dirty="0"/>
              <a:t> </a:t>
            </a:r>
            <a:r>
              <a:rPr spc="80" dirty="0"/>
              <a:t>type</a:t>
            </a:r>
          </a:p>
          <a:p>
            <a:pPr marL="797560" indent="-433705">
              <a:lnSpc>
                <a:spcPts val="4295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pc="-15" dirty="0"/>
              <a:t>Appropriate</a:t>
            </a:r>
            <a:r>
              <a:rPr spc="-60" dirty="0"/>
              <a:t> </a:t>
            </a:r>
            <a:r>
              <a:rPr spc="45" dirty="0"/>
              <a:t>default</a:t>
            </a:r>
            <a:r>
              <a:rPr spc="-60" dirty="0"/>
              <a:t> </a:t>
            </a:r>
            <a:r>
              <a:rPr spc="-10" dirty="0"/>
              <a:t>value</a:t>
            </a:r>
          </a:p>
          <a:p>
            <a:pPr marL="797560" indent="-433705">
              <a:lnSpc>
                <a:spcPts val="431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pc="-10" dirty="0"/>
              <a:t>camelCase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15" dirty="0"/>
              <a:t>first</a:t>
            </a:r>
            <a:r>
              <a:rPr spc="-70" dirty="0"/>
              <a:t> </a:t>
            </a:r>
            <a:r>
              <a:rPr spc="90" dirty="0"/>
              <a:t>letter</a:t>
            </a:r>
            <a:r>
              <a:rPr spc="-75" dirty="0"/>
              <a:t> </a:t>
            </a:r>
            <a:r>
              <a:rPr spc="-15" dirty="0"/>
              <a:t>lowercase</a:t>
            </a: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pc="-35" dirty="0"/>
              <a:t>Logic</a:t>
            </a:r>
            <a:r>
              <a:rPr spc="-100" dirty="0"/>
              <a:t> </a:t>
            </a:r>
            <a:r>
              <a:rPr spc="-45" dirty="0"/>
              <a:t>in</a:t>
            </a:r>
            <a:r>
              <a:rPr spc="-85" dirty="0"/>
              <a:t> </a:t>
            </a:r>
            <a:r>
              <a:rPr spc="-5" dirty="0"/>
              <a:t>methods</a:t>
            </a:r>
          </a:p>
          <a:p>
            <a:pPr marL="797560" indent="-433705">
              <a:lnSpc>
                <a:spcPct val="100000"/>
              </a:lnSpc>
              <a:spcBef>
                <a:spcPts val="7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pc="-10" dirty="0"/>
              <a:t>camelCase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15" dirty="0"/>
              <a:t>first</a:t>
            </a:r>
            <a:r>
              <a:rPr spc="-70" dirty="0"/>
              <a:t> </a:t>
            </a:r>
            <a:r>
              <a:rPr spc="90" dirty="0"/>
              <a:t>letter</a:t>
            </a:r>
            <a:r>
              <a:rPr spc="-75" dirty="0"/>
              <a:t> </a:t>
            </a:r>
            <a:r>
              <a:rPr spc="-15" dirty="0"/>
              <a:t>lowercase</a:t>
            </a:r>
          </a:p>
          <a:p>
            <a:pPr marL="148590">
              <a:lnSpc>
                <a:spcPct val="100000"/>
              </a:lnSpc>
              <a:spcBef>
                <a:spcPts val="1800"/>
              </a:spcBef>
            </a:pPr>
            <a:r>
              <a:rPr sz="2400" b="0" spc="-5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400" b="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0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400" b="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ourier New"/>
                <a:cs typeface="Courier New"/>
              </a:rPr>
              <a:t>AppComponent</a:t>
            </a:r>
            <a:r>
              <a:rPr sz="2400" b="0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6287" y="7086092"/>
            <a:ext cx="366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showImage: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boolean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5725" y="7086092"/>
            <a:ext cx="202120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400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/>
                <a:cs typeface="Courier New"/>
              </a:rPr>
              <a:t>property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400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/>
                <a:cs typeface="Courier New"/>
              </a:rPr>
              <a:t>method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6287" y="7086092"/>
            <a:ext cx="512508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/>
              <a:cs typeface="Courier New"/>
            </a:endParaRPr>
          </a:p>
          <a:p>
            <a:pPr marL="365125" marR="735330" indent="-365125">
              <a:lnSpc>
                <a:spcPct val="100800"/>
              </a:lnSpc>
            </a:pPr>
            <a:r>
              <a:rPr sz="2400" spc="-5" dirty="0">
                <a:latin typeface="Courier New"/>
                <a:cs typeface="Courier New"/>
              </a:rPr>
              <a:t>toggleImage(): void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latin typeface="Courier New"/>
                <a:cs typeface="Courier New"/>
              </a:rPr>
              <a:t>.showImage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1162" y="901852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0794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6700"/>
              </a:lnSpc>
              <a:spcBef>
                <a:spcPts val="240"/>
              </a:spcBef>
            </a:pPr>
            <a:r>
              <a:rPr sz="3600" b="1" spc="30" dirty="0">
                <a:solidFill>
                  <a:srgbClr val="727272"/>
                </a:solidFill>
                <a:latin typeface="Arial"/>
                <a:cs typeface="Arial"/>
              </a:rPr>
              <a:t>C</a:t>
            </a:r>
            <a:r>
              <a:rPr sz="3600" b="1" spc="15" dirty="0">
                <a:solidFill>
                  <a:srgbClr val="727272"/>
                </a:solidFill>
                <a:latin typeface="Arial"/>
                <a:cs typeface="Arial"/>
              </a:rPr>
              <a:t>o</a:t>
            </a:r>
            <a:r>
              <a:rPr sz="3600" b="1" spc="-95" dirty="0">
                <a:solidFill>
                  <a:srgbClr val="727272"/>
                </a:solidFill>
                <a:latin typeface="Arial"/>
                <a:cs typeface="Arial"/>
              </a:rPr>
              <a:t>m</a:t>
            </a:r>
            <a:r>
              <a:rPr sz="3600" b="1" spc="25" dirty="0">
                <a:solidFill>
                  <a:srgbClr val="727272"/>
                </a:solidFill>
                <a:latin typeface="Arial"/>
                <a:cs typeface="Arial"/>
              </a:rPr>
              <a:t>p</a:t>
            </a:r>
            <a:r>
              <a:rPr sz="3600" b="1" spc="-45" dirty="0">
                <a:solidFill>
                  <a:srgbClr val="727272"/>
                </a:solidFill>
                <a:latin typeface="Arial"/>
                <a:cs typeface="Arial"/>
              </a:rPr>
              <a:t>o</a:t>
            </a:r>
            <a:r>
              <a:rPr sz="3600" b="1" spc="70" dirty="0">
                <a:solidFill>
                  <a:srgbClr val="727272"/>
                </a:solidFill>
                <a:latin typeface="Arial"/>
                <a:cs typeface="Arial"/>
              </a:rPr>
              <a:t>nent  </a:t>
            </a:r>
            <a:r>
              <a:rPr sz="3600" b="1" spc="-40" dirty="0">
                <a:solidFill>
                  <a:srgbClr val="727272"/>
                </a:solidFill>
                <a:latin typeface="Arial"/>
                <a:cs typeface="Arial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Arial"/>
                <a:cs typeface="Arial"/>
              </a:rPr>
              <a:t>Import </a:t>
            </a:r>
            <a:r>
              <a:rPr sz="3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236723"/>
            <a:ext cx="13622019" cy="489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Defines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/>
                <a:cs typeface="Arial"/>
              </a:rPr>
              <a:t>where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/>
                <a:cs typeface="Arial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/>
                <a:cs typeface="Arial"/>
              </a:rPr>
              <a:t>find</a:t>
            </a:r>
            <a:r>
              <a:rPr sz="3600" b="1" spc="-6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/>
                <a:cs typeface="Arial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/>
                <a:cs typeface="Arial"/>
              </a:rPr>
              <a:t>members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/>
                <a:cs typeface="Arial"/>
              </a:rPr>
              <a:t>that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/>
                <a:cs typeface="Arial"/>
              </a:rPr>
              <a:t>this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/>
                <a:cs typeface="Arial"/>
              </a:rPr>
              <a:t>component</a:t>
            </a:r>
            <a:r>
              <a:rPr sz="36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needs</a:t>
            </a:r>
            <a:endParaRPr sz="3600">
              <a:latin typeface="Arial"/>
              <a:cs typeface="Arial"/>
            </a:endParaRPr>
          </a:p>
          <a:p>
            <a:pPr marL="12700" marR="9841230">
              <a:lnSpc>
                <a:spcPct val="162200"/>
              </a:lnSpc>
            </a:pPr>
            <a:r>
              <a:rPr sz="3600" dirty="0">
                <a:solidFill>
                  <a:srgbClr val="9BC850"/>
                </a:solidFill>
                <a:latin typeface="Courier New"/>
                <a:cs typeface="Courier New"/>
              </a:rPr>
              <a:t>import</a:t>
            </a:r>
            <a:r>
              <a:rPr sz="3600" spc="-70" dirty="0">
                <a:solidFill>
                  <a:srgbClr val="9BC850"/>
                </a:solidFill>
                <a:latin typeface="Courier New"/>
                <a:cs typeface="Courier New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/>
                <a:cs typeface="Arial"/>
              </a:rPr>
              <a:t>keyword </a:t>
            </a:r>
            <a:r>
              <a:rPr sz="3600" b="1" spc="-98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/>
                <a:cs typeface="Arial"/>
              </a:rPr>
              <a:t>Member</a:t>
            </a:r>
            <a:r>
              <a:rPr sz="3600" b="1" spc="-80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/>
                <a:cs typeface="Arial"/>
              </a:rPr>
              <a:t>Correct</a:t>
            </a:r>
            <a:r>
              <a:rPr sz="3600" b="1" spc="-9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spelling/casing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20" dirty="0">
                <a:solidFill>
                  <a:srgbClr val="9BC850"/>
                </a:solidFill>
                <a:latin typeface="Arial"/>
                <a:cs typeface="Arial"/>
              </a:rPr>
              <a:t>Path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310"/>
              </a:lnSpc>
              <a:spcBef>
                <a:spcPts val="9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-50" dirty="0">
                <a:solidFill>
                  <a:srgbClr val="9BC850"/>
                </a:solidFill>
                <a:latin typeface="Arial"/>
                <a:cs typeface="Arial"/>
              </a:rPr>
              <a:t>Enclose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/>
                <a:cs typeface="Arial"/>
              </a:rPr>
              <a:t>in</a:t>
            </a:r>
            <a:r>
              <a:rPr sz="3600" b="1" spc="-7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/>
                <a:cs typeface="Arial"/>
              </a:rPr>
              <a:t>quotes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sz="3600" b="1" spc="50" dirty="0">
                <a:solidFill>
                  <a:srgbClr val="9BC850"/>
                </a:solidFill>
                <a:latin typeface="Arial"/>
                <a:cs typeface="Arial"/>
              </a:rPr>
              <a:t>Correct</a:t>
            </a:r>
            <a:r>
              <a:rPr sz="3600" b="1" spc="-9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/>
                <a:cs typeface="Arial"/>
              </a:rPr>
              <a:t>spelling/casing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7413121"/>
            <a:ext cx="9314180" cy="55054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24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Component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4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6158" y="754380"/>
            <a:ext cx="50565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Power</a:t>
            </a:r>
            <a:r>
              <a:rPr spc="-155" dirty="0"/>
              <a:t> </a:t>
            </a:r>
            <a:r>
              <a:rPr spc="180" dirty="0"/>
              <a:t>up</a:t>
            </a:r>
            <a:r>
              <a:rPr spc="-150" dirty="0"/>
              <a:t> </a:t>
            </a:r>
            <a:r>
              <a:rPr spc="-90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6285" y="7013955"/>
            <a:ext cx="26212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3400" b="1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/>
                <a:cs typeface="Arial"/>
              </a:rPr>
              <a:t>binding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9574" y="6870700"/>
            <a:ext cx="4284345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7155">
              <a:lnSpc>
                <a:spcPct val="1276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Angular</a:t>
            </a:r>
            <a:r>
              <a:rPr sz="3400" b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/>
                <a:cs typeface="Arial"/>
              </a:rPr>
              <a:t>components </a:t>
            </a:r>
            <a:r>
              <a:rPr sz="3400" b="1" spc="-9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/>
                <a:cs typeface="Arial"/>
              </a:rPr>
              <a:t>(Custom</a:t>
            </a:r>
            <a:r>
              <a:rPr sz="3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/>
                <a:cs typeface="Arial"/>
              </a:rPr>
              <a:t>Directives)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9164" y="6870700"/>
            <a:ext cx="3749675" cy="18669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Angular</a:t>
            </a:r>
            <a:r>
              <a:rPr sz="3400" b="1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/>
                <a:cs typeface="Arial"/>
              </a:rPr>
              <a:t>directives</a:t>
            </a:r>
            <a:endParaRPr sz="3400">
              <a:latin typeface="Arial"/>
              <a:cs typeface="Arial"/>
            </a:endParaRPr>
          </a:p>
          <a:p>
            <a:pPr marL="343535" marR="336550" algn="ctr">
              <a:lnSpc>
                <a:spcPct val="100000"/>
              </a:lnSpc>
              <a:spcBef>
                <a:spcPts val="1130"/>
              </a:spcBef>
            </a:pPr>
            <a:r>
              <a:rPr sz="3400" b="1" spc="-15" dirty="0">
                <a:solidFill>
                  <a:srgbClr val="404040"/>
                </a:solidFill>
                <a:latin typeface="Arial"/>
                <a:cs typeface="Arial"/>
              </a:rPr>
              <a:t>(Custom</a:t>
            </a:r>
            <a:r>
              <a:rPr sz="3400" b="1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/>
                <a:cs typeface="Arial"/>
              </a:rPr>
              <a:t>HTML </a:t>
            </a:r>
            <a:r>
              <a:rPr sz="3400" b="1" spc="-9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/>
                <a:cs typeface="Arial"/>
              </a:rPr>
              <a:t>syntax)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700" y="3030537"/>
            <a:ext cx="3657600" cy="3657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88975" y="3030537"/>
            <a:ext cx="3505041" cy="3657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8178" y="3030537"/>
            <a:ext cx="3551638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3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8BB4D4-D71A-48F5-B2D2-45D2D78F4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3428" cy="10287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F287CCC2-896F-4F04-A017-737FB703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821DD70C-9C59-4A01-BF0B-C027B5BC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" y="0"/>
            <a:ext cx="18283431" cy="10287003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576" y="864108"/>
            <a:ext cx="8145375" cy="4127623"/>
          </a:xfrm>
          <a:prstGeom prst="rect">
            <a:avLst/>
          </a:prstGeom>
        </p:spPr>
        <p:txBody>
          <a:bodyPr vert="horz" lIns="0" tIns="12700" rIns="0" bIns="0" rtlCol="0" anchor="ctr">
            <a:norm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7200" spc="35">
                <a:solidFill>
                  <a:schemeClr val="bg1"/>
                </a:solidFill>
              </a:rPr>
              <a:t>What</a:t>
            </a:r>
            <a:r>
              <a:rPr lang="en-US" sz="7200" spc="-155">
                <a:solidFill>
                  <a:schemeClr val="bg1"/>
                </a:solidFill>
              </a:rPr>
              <a:t> </a:t>
            </a:r>
            <a:r>
              <a:rPr lang="en-US" sz="7200" spc="-190">
                <a:solidFill>
                  <a:schemeClr val="bg1"/>
                </a:solidFill>
              </a:rPr>
              <a:t>Is</a:t>
            </a:r>
            <a:r>
              <a:rPr lang="en-US" sz="7200" spc="-155">
                <a:solidFill>
                  <a:schemeClr val="bg1"/>
                </a:solidFill>
              </a:rPr>
              <a:t> </a:t>
            </a:r>
            <a:r>
              <a:rPr lang="en-US" sz="7200" spc="-170">
                <a:solidFill>
                  <a:schemeClr val="bg1"/>
                </a:solidFill>
              </a:rPr>
              <a:t>a</a:t>
            </a:r>
            <a:r>
              <a:rPr lang="en-US" sz="7200" spc="-145">
                <a:solidFill>
                  <a:schemeClr val="bg1"/>
                </a:solidFill>
              </a:rPr>
              <a:t> </a:t>
            </a:r>
            <a:r>
              <a:rPr lang="en-US" sz="7200" spc="65">
                <a:solidFill>
                  <a:schemeClr val="bg1"/>
                </a:solidFill>
              </a:rPr>
              <a:t>Component?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118" y="5470549"/>
            <a:ext cx="2468467" cy="1317284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731520"/>
            <a:endParaRPr lang="en-US" sz="3360" kern="1200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defTabSz="731520">
              <a:spcBef>
                <a:spcPts val="36"/>
              </a:spcBef>
            </a:pPr>
            <a:endParaRPr lang="en-US" sz="2800" kern="1200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300736" defTabSz="731520">
              <a:spcBef>
                <a:spcPts val="4"/>
              </a:spcBef>
            </a:pPr>
            <a:r>
              <a:rPr lang="en-US" sz="2400" b="1" kern="1200" spc="16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Component</a:t>
            </a:r>
            <a:endParaRPr lang="en-US"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5741" y="5754024"/>
            <a:ext cx="655686" cy="1501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731520">
              <a:spcBef>
                <a:spcPts val="80"/>
              </a:spcBef>
            </a:pPr>
            <a:r>
              <a:rPr lang="en-US" sz="9600" b="1" kern="1200" spc="32">
                <a:solidFill>
                  <a:srgbClr val="F05A28"/>
                </a:solidFill>
                <a:latin typeface="Corbel"/>
                <a:ea typeface="+mn-ea"/>
                <a:cs typeface="+mn-cs"/>
              </a:rPr>
              <a:t>=</a:t>
            </a:r>
            <a:endParaRPr lang="en-US" sz="120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04236" y="5255548"/>
            <a:ext cx="2468467" cy="2652059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04236" y="5255548"/>
            <a:ext cx="2468467" cy="403316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 defTabSz="731520">
              <a:spcBef>
                <a:spcPts val="212"/>
              </a:spcBef>
            </a:pPr>
            <a:r>
              <a:rPr lang="en-US" sz="2400" b="1" kern="1200" spc="-76">
                <a:solidFill>
                  <a:srgbClr val="FFFFFF"/>
                </a:solidFill>
                <a:latin typeface="Arial"/>
                <a:ea typeface="+mn-ea"/>
                <a:cs typeface="Arial"/>
              </a:rPr>
              <a:t>Class</a:t>
            </a:r>
            <a:endParaRPr lang="en-US"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2177" y="5840820"/>
            <a:ext cx="2310481" cy="936923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defTabSz="731520">
              <a:spcBef>
                <a:spcPts val="8"/>
              </a:spcBef>
            </a:pPr>
            <a:endParaRPr lang="en-US" sz="3680" kern="1200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491236" defTabSz="731520">
              <a:spcBef>
                <a:spcPts val="4"/>
              </a:spcBef>
            </a:pPr>
            <a:r>
              <a:rPr lang="en-US" sz="2400" b="1" kern="1200" spc="-8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Template</a:t>
            </a:r>
            <a:endParaRPr lang="en-US" sz="3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7514" y="5754024"/>
            <a:ext cx="683457" cy="1501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defTabSz="731520">
              <a:spcBef>
                <a:spcPts val="80"/>
              </a:spcBef>
            </a:pPr>
            <a:r>
              <a:rPr lang="en-US" sz="9600" b="1" kern="1200" spc="91">
                <a:solidFill>
                  <a:srgbClr val="F05A28"/>
                </a:solidFill>
                <a:latin typeface="Corbel"/>
                <a:ea typeface="+mn-ea"/>
                <a:cs typeface="+mn-cs"/>
              </a:rPr>
              <a:t>+</a:t>
            </a:r>
            <a:endParaRPr lang="en-US" sz="120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8684" y="5893527"/>
            <a:ext cx="1969164" cy="70459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918683" y="5893527"/>
            <a:ext cx="1969631" cy="564898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223520" defTabSz="731520">
              <a:spcBef>
                <a:spcPts val="1220"/>
              </a:spcBef>
            </a:pPr>
            <a:r>
              <a:rPr lang="en-US" sz="2400" b="1" kern="1200" spc="-12">
                <a:solidFill>
                  <a:srgbClr val="404040"/>
                </a:solidFill>
                <a:latin typeface="Arial"/>
                <a:ea typeface="+mn-ea"/>
                <a:cs typeface="Arial"/>
              </a:rPr>
              <a:t>Properties</a:t>
            </a:r>
            <a:endParaRPr lang="en-US" sz="3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8684" y="6866824"/>
            <a:ext cx="1969163" cy="7385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918683" y="6866824"/>
            <a:ext cx="1969631" cy="585417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335280" defTabSz="731520">
              <a:spcBef>
                <a:spcPts val="1348"/>
              </a:spcBef>
            </a:pPr>
            <a:r>
              <a:rPr lang="en-US" sz="2400" b="1" kern="1200" spc="20">
                <a:solidFill>
                  <a:srgbClr val="404040"/>
                </a:solidFill>
                <a:latin typeface="Arial"/>
                <a:ea typeface="+mn-ea"/>
                <a:cs typeface="Arial"/>
              </a:rPr>
              <a:t>Methods</a:t>
            </a:r>
            <a:endParaRPr lang="en-US"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22992" y="5754024"/>
            <a:ext cx="683457" cy="1501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defTabSz="731520">
              <a:spcBef>
                <a:spcPts val="80"/>
              </a:spcBef>
            </a:pPr>
            <a:r>
              <a:rPr lang="en-US" sz="9600" b="1" kern="1200" spc="91">
                <a:solidFill>
                  <a:srgbClr val="F05A28"/>
                </a:solidFill>
                <a:latin typeface="Corbel"/>
                <a:ea typeface="+mn-ea"/>
                <a:cs typeface="+mn-cs"/>
              </a:rPr>
              <a:t>+</a:t>
            </a:r>
            <a:endParaRPr lang="en-US" sz="120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09721" y="5842671"/>
            <a:ext cx="2344015" cy="935897"/>
          </a:xfrm>
          <a:prstGeom prst="rect">
            <a:avLst/>
          </a:prstGeom>
          <a:solidFill>
            <a:srgbClr val="B3B3B3"/>
          </a:solidFill>
          <a:ln w="25400">
            <a:solidFill>
              <a:srgbClr val="7F7F7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defTabSz="731520">
              <a:spcBef>
                <a:spcPts val="40"/>
              </a:spcBef>
            </a:pPr>
            <a:endParaRPr lang="en-US" sz="3640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470916" defTabSz="731520">
              <a:spcBef>
                <a:spcPts val="4"/>
              </a:spcBef>
            </a:pPr>
            <a:r>
              <a:rPr lang="en-US" sz="2400" b="1" kern="1200" spc="48">
                <a:solidFill>
                  <a:srgbClr val="FFFFFF"/>
                </a:solidFill>
                <a:latin typeface="Arial"/>
                <a:ea typeface="+mn-ea"/>
                <a:cs typeface="Arial"/>
              </a:rPr>
              <a:t>Metadata</a:t>
            </a:r>
            <a:endParaRPr lang="en-US"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7722" y="8039824"/>
            <a:ext cx="3476938" cy="1501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972" indent="-410972" defTabSz="731520">
              <a:spcBef>
                <a:spcPts val="80"/>
              </a:spcBef>
              <a:buFont typeface="Arial MT"/>
              <a:buChar char="•"/>
              <a:tabLst>
                <a:tab pos="410972" algn="l"/>
                <a:tab pos="411480" algn="l"/>
              </a:tabLst>
            </a:pPr>
            <a:r>
              <a:rPr lang="en-US" sz="2400" b="1" kern="1200" spc="12">
                <a:solidFill>
                  <a:srgbClr val="404040"/>
                </a:solidFill>
                <a:latin typeface="Arial"/>
                <a:ea typeface="+mn-ea"/>
                <a:cs typeface="Arial"/>
              </a:rPr>
              <a:t>View</a:t>
            </a:r>
            <a:r>
              <a:rPr lang="en-US" sz="2400" b="1" kern="1200" spc="-91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4">
                <a:solidFill>
                  <a:srgbClr val="404040"/>
                </a:solidFill>
                <a:latin typeface="Arial"/>
                <a:ea typeface="+mn-ea"/>
                <a:cs typeface="Arial"/>
              </a:rPr>
              <a:t>layout</a:t>
            </a:r>
            <a:endParaRPr lang="en-US" sz="24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410972" indent="-410972" defTabSz="731520">
              <a:buFont typeface="Arial MT"/>
              <a:buChar char="•"/>
              <a:tabLst>
                <a:tab pos="410972" algn="l"/>
                <a:tab pos="411480" algn="l"/>
              </a:tabLst>
            </a:pPr>
            <a:r>
              <a:rPr lang="en-US" sz="2400" b="1" kern="1200" spc="36">
                <a:solidFill>
                  <a:srgbClr val="404040"/>
                </a:solidFill>
                <a:latin typeface="Arial"/>
                <a:ea typeface="+mn-ea"/>
                <a:cs typeface="Arial"/>
              </a:rPr>
              <a:t>Created</a:t>
            </a:r>
            <a:r>
              <a:rPr lang="en-US" sz="2400" b="1" kern="1200" spc="-68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24">
                <a:solidFill>
                  <a:srgbClr val="404040"/>
                </a:solidFill>
                <a:latin typeface="Arial"/>
                <a:ea typeface="+mn-ea"/>
                <a:cs typeface="Arial"/>
              </a:rPr>
              <a:t>with</a:t>
            </a:r>
            <a:r>
              <a:rPr lang="en-US" sz="2400" b="1" kern="1200" spc="-64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8">
                <a:solidFill>
                  <a:srgbClr val="404040"/>
                </a:solidFill>
                <a:latin typeface="Arial"/>
                <a:ea typeface="+mn-ea"/>
                <a:cs typeface="Arial"/>
              </a:rPr>
              <a:t>HTML</a:t>
            </a:r>
            <a:endParaRPr lang="en-US" sz="24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410972" marR="4064" indent="-410972" defTabSz="731520">
              <a:buFont typeface="Arial MT"/>
              <a:buChar char="•"/>
              <a:tabLst>
                <a:tab pos="410972" algn="l"/>
                <a:tab pos="411480" algn="l"/>
              </a:tabLst>
            </a:pPr>
            <a:r>
              <a:rPr lang="en-US" sz="2400" b="1" kern="1200" spc="-12">
                <a:solidFill>
                  <a:srgbClr val="404040"/>
                </a:solidFill>
                <a:latin typeface="Arial"/>
                <a:ea typeface="+mn-ea"/>
                <a:cs typeface="Arial"/>
              </a:rPr>
              <a:t>Includes</a:t>
            </a:r>
            <a:r>
              <a:rPr lang="en-US" sz="2400" b="1" kern="1200" spc="-72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-16">
                <a:solidFill>
                  <a:srgbClr val="404040"/>
                </a:solidFill>
                <a:latin typeface="Arial"/>
                <a:ea typeface="+mn-ea"/>
                <a:cs typeface="Arial"/>
              </a:rPr>
              <a:t>binding</a:t>
            </a:r>
            <a:r>
              <a:rPr lang="en-US" sz="2400" b="1" kern="1200" spc="-68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-8">
                <a:solidFill>
                  <a:srgbClr val="404040"/>
                </a:solidFill>
                <a:latin typeface="Arial"/>
                <a:ea typeface="+mn-ea"/>
                <a:cs typeface="Arial"/>
              </a:rPr>
              <a:t>and </a:t>
            </a:r>
            <a:r>
              <a:rPr lang="en-US" sz="2400" b="1" kern="1200" spc="-655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>
                <a:solidFill>
                  <a:srgbClr val="404040"/>
                </a:solidFill>
                <a:latin typeface="Arial"/>
                <a:ea typeface="+mn-ea"/>
                <a:cs typeface="Arial"/>
              </a:rPr>
              <a:t>directives</a:t>
            </a:r>
            <a:endParaRPr lang="en-US"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12976" y="8039824"/>
            <a:ext cx="2901990" cy="2242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4064" indent="-411480" defTabSz="731520">
              <a:spcBef>
                <a:spcPts val="80"/>
              </a:spcBef>
              <a:buFont typeface="Arial MT"/>
              <a:buChar char="•"/>
              <a:tabLst>
                <a:tab pos="421132" algn="l"/>
                <a:tab pos="421640" algn="l"/>
              </a:tabLst>
            </a:pPr>
            <a:r>
              <a:rPr lang="en-US" sz="2400" b="1" kern="1200" spc="28">
                <a:solidFill>
                  <a:srgbClr val="404040"/>
                </a:solidFill>
                <a:latin typeface="Arial"/>
                <a:ea typeface="+mn-ea"/>
                <a:cs typeface="Arial"/>
              </a:rPr>
              <a:t>Code</a:t>
            </a:r>
            <a:r>
              <a:rPr lang="en-US" sz="2400" b="1" kern="1200" spc="-120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-12">
                <a:solidFill>
                  <a:srgbClr val="404040"/>
                </a:solidFill>
                <a:latin typeface="Arial"/>
                <a:ea typeface="+mn-ea"/>
                <a:cs typeface="Arial"/>
              </a:rPr>
              <a:t>supporting </a:t>
            </a:r>
            <a:r>
              <a:rPr lang="en-US" sz="2400" b="1" kern="1200" spc="-655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72">
                <a:solidFill>
                  <a:srgbClr val="404040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US" sz="2400" b="1" kern="1200" spc="-64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>
                <a:solidFill>
                  <a:srgbClr val="404040"/>
                </a:solidFill>
                <a:latin typeface="Arial"/>
                <a:ea typeface="+mn-ea"/>
                <a:cs typeface="Arial"/>
              </a:rPr>
              <a:t>view</a:t>
            </a:r>
            <a:endParaRPr lang="en-US" sz="24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421640" marR="565404" indent="-411480" defTabSz="731520">
              <a:buFont typeface="Arial MT"/>
              <a:buChar char="•"/>
              <a:tabLst>
                <a:tab pos="421132" algn="l"/>
                <a:tab pos="421640" algn="l"/>
              </a:tabLst>
            </a:pPr>
            <a:r>
              <a:rPr lang="en-US" sz="2400" b="1" kern="1200" spc="36">
                <a:solidFill>
                  <a:srgbClr val="404040"/>
                </a:solidFill>
                <a:latin typeface="Arial"/>
                <a:ea typeface="+mn-ea"/>
                <a:cs typeface="Arial"/>
              </a:rPr>
              <a:t>Created</a:t>
            </a:r>
            <a:r>
              <a:rPr lang="en-US" sz="2400" b="1" kern="1200" spc="-100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24">
                <a:solidFill>
                  <a:srgbClr val="404040"/>
                </a:solidFill>
                <a:latin typeface="Arial"/>
                <a:ea typeface="+mn-ea"/>
                <a:cs typeface="Arial"/>
              </a:rPr>
              <a:t>with </a:t>
            </a:r>
            <a:r>
              <a:rPr lang="en-US" sz="2400" b="1" kern="1200" spc="-652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-16">
                <a:solidFill>
                  <a:srgbClr val="404040"/>
                </a:solidFill>
                <a:latin typeface="Arial"/>
                <a:ea typeface="+mn-ea"/>
                <a:cs typeface="Arial"/>
              </a:rPr>
              <a:t>TypeScript</a:t>
            </a:r>
            <a:endParaRPr lang="en-US" sz="24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421640" indent="-411480" defTabSz="731520">
              <a:buFont typeface="Arial MT"/>
              <a:buChar char="•"/>
              <a:tabLst>
                <a:tab pos="421132" algn="l"/>
                <a:tab pos="421640" algn="l"/>
              </a:tabLst>
            </a:pPr>
            <a:r>
              <a:rPr lang="en-US" sz="2400" b="1" kern="1200" spc="-32">
                <a:solidFill>
                  <a:srgbClr val="404040"/>
                </a:solidFill>
                <a:latin typeface="Arial"/>
                <a:ea typeface="+mn-ea"/>
                <a:cs typeface="Arial"/>
              </a:rPr>
              <a:t>Properties:</a:t>
            </a:r>
            <a:r>
              <a:rPr lang="en-US" sz="2400" b="1" kern="1200" spc="-80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20">
                <a:solidFill>
                  <a:srgbClr val="404040"/>
                </a:solidFill>
                <a:latin typeface="Arial"/>
                <a:ea typeface="+mn-ea"/>
                <a:cs typeface="Arial"/>
              </a:rPr>
              <a:t>data</a:t>
            </a:r>
            <a:endParaRPr lang="en-US" sz="24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421640" indent="-411480" defTabSz="731520">
              <a:buFont typeface="Arial MT"/>
              <a:buChar char="•"/>
              <a:tabLst>
                <a:tab pos="421132" algn="l"/>
                <a:tab pos="421640" algn="l"/>
              </a:tabLst>
            </a:pPr>
            <a:r>
              <a:rPr lang="en-US" sz="2400" b="1" kern="1200" spc="-12">
                <a:solidFill>
                  <a:srgbClr val="404040"/>
                </a:solidFill>
                <a:latin typeface="Arial"/>
                <a:ea typeface="+mn-ea"/>
                <a:cs typeface="Arial"/>
              </a:rPr>
              <a:t>Methods:</a:t>
            </a:r>
            <a:r>
              <a:rPr lang="en-US" sz="2400" b="1" kern="1200" spc="-80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-16">
                <a:solidFill>
                  <a:srgbClr val="404040"/>
                </a:solidFill>
                <a:latin typeface="Arial"/>
                <a:ea typeface="+mn-ea"/>
                <a:cs typeface="Arial"/>
              </a:rPr>
              <a:t>logic</a:t>
            </a:r>
            <a:endParaRPr lang="en-US" sz="3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78384" y="8039824"/>
            <a:ext cx="2539435" cy="1501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127000" indent="-411480" defTabSz="731520">
              <a:spcBef>
                <a:spcPts val="80"/>
              </a:spcBef>
              <a:buFont typeface="Arial MT"/>
              <a:buChar char="•"/>
              <a:tabLst>
                <a:tab pos="421132" algn="l"/>
                <a:tab pos="421640" algn="l"/>
              </a:tabLst>
            </a:pPr>
            <a:r>
              <a:rPr lang="en-US" sz="2400" b="1" kern="1200" spc="-16">
                <a:solidFill>
                  <a:srgbClr val="404040"/>
                </a:solidFill>
                <a:latin typeface="Arial"/>
                <a:ea typeface="+mn-ea"/>
                <a:cs typeface="Arial"/>
              </a:rPr>
              <a:t>Extra</a:t>
            </a:r>
            <a:r>
              <a:rPr lang="en-US" sz="2400" b="1" kern="1200" spc="-84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20">
                <a:solidFill>
                  <a:srgbClr val="404040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US" sz="2400" b="1" kern="1200" spc="-80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-8">
                <a:solidFill>
                  <a:srgbClr val="404040"/>
                </a:solidFill>
                <a:latin typeface="Arial"/>
                <a:ea typeface="+mn-ea"/>
                <a:cs typeface="Arial"/>
              </a:rPr>
              <a:t>for </a:t>
            </a:r>
            <a:r>
              <a:rPr lang="en-US" sz="2400" b="1" kern="1200" spc="-652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-40">
                <a:solidFill>
                  <a:srgbClr val="404040"/>
                </a:solidFill>
                <a:latin typeface="Arial"/>
                <a:ea typeface="+mn-ea"/>
                <a:cs typeface="Arial"/>
              </a:rPr>
              <a:t>Angular</a:t>
            </a:r>
            <a:endParaRPr lang="en-US" sz="24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421640" marR="4064" indent="-411480" defTabSz="731520">
              <a:buFont typeface="Arial MT"/>
              <a:buChar char="•"/>
              <a:tabLst>
                <a:tab pos="421132" algn="l"/>
                <a:tab pos="421640" algn="l"/>
              </a:tabLst>
            </a:pPr>
            <a:r>
              <a:rPr lang="en-US" sz="2400" b="1" kern="1200" spc="8">
                <a:solidFill>
                  <a:srgbClr val="404040"/>
                </a:solidFill>
                <a:latin typeface="Arial"/>
                <a:ea typeface="+mn-ea"/>
                <a:cs typeface="Arial"/>
              </a:rPr>
              <a:t>Defined</a:t>
            </a:r>
            <a:r>
              <a:rPr lang="en-US" sz="2400" b="1" kern="1200" spc="-80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24">
                <a:solidFill>
                  <a:srgbClr val="404040"/>
                </a:solidFill>
                <a:latin typeface="Arial"/>
                <a:ea typeface="+mn-ea"/>
                <a:cs typeface="Arial"/>
              </a:rPr>
              <a:t>with</a:t>
            </a:r>
            <a:r>
              <a:rPr lang="en-US" sz="2400" b="1" kern="1200" spc="-80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-20">
                <a:solidFill>
                  <a:srgbClr val="404040"/>
                </a:solidFill>
                <a:latin typeface="Arial"/>
                <a:ea typeface="+mn-ea"/>
                <a:cs typeface="Arial"/>
              </a:rPr>
              <a:t>a </a:t>
            </a:r>
            <a:r>
              <a:rPr lang="en-US" sz="2400" b="1" kern="1200" spc="-655">
                <a:solidFill>
                  <a:srgbClr val="40404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b="1" kern="1200" spc="8">
                <a:solidFill>
                  <a:srgbClr val="404040"/>
                </a:solidFill>
                <a:latin typeface="Arial"/>
                <a:ea typeface="+mn-ea"/>
                <a:cs typeface="Arial"/>
              </a:rPr>
              <a:t>decorator</a:t>
            </a:r>
            <a:endParaRPr lang="en-US"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28829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5" dirty="0">
                <a:solidFill>
                  <a:srgbClr val="A62E5C"/>
                </a:solidFill>
              </a:rPr>
              <a:t>B</a:t>
            </a:r>
            <a:r>
              <a:rPr sz="6600" spc="20" dirty="0">
                <a:solidFill>
                  <a:srgbClr val="A62E5C"/>
                </a:solidFill>
              </a:rPr>
              <a:t>in</a:t>
            </a:r>
            <a:r>
              <a:rPr sz="6600" spc="250" dirty="0">
                <a:solidFill>
                  <a:srgbClr val="A62E5C"/>
                </a:solidFill>
              </a:rPr>
              <a:t>d</a:t>
            </a:r>
            <a:r>
              <a:rPr sz="6600" spc="20" dirty="0">
                <a:solidFill>
                  <a:srgbClr val="A62E5C"/>
                </a:solidFill>
              </a:rPr>
              <a:t>in</a:t>
            </a:r>
            <a:r>
              <a:rPr sz="6600" spc="175" dirty="0">
                <a:solidFill>
                  <a:srgbClr val="A62E5C"/>
                </a:solidFill>
              </a:rPr>
              <a:t>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926819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15" dirty="0">
                <a:solidFill>
                  <a:srgbClr val="404040"/>
                </a:solidFill>
                <a:latin typeface="Arial"/>
                <a:cs typeface="Arial"/>
              </a:rPr>
              <a:t>Coordinates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/>
                <a:cs typeface="Arial"/>
              </a:rPr>
              <a:t>communication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/>
                <a:cs typeface="Arial"/>
              </a:rPr>
              <a:t>between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/>
                <a:cs typeface="Arial"/>
              </a:rPr>
              <a:t>component's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/>
                <a:cs typeface="Arial"/>
              </a:rPr>
              <a:t>its </a:t>
            </a:r>
            <a:r>
              <a:rPr sz="3400" b="1" spc="-9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/>
                <a:cs typeface="Arial"/>
              </a:rPr>
              <a:t>template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/>
                <a:cs typeface="Arial"/>
              </a:rPr>
              <a:t>often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involves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Arial"/>
                <a:cs typeface="Arial"/>
              </a:rPr>
              <a:t>passing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/>
                <a:cs typeface="Arial"/>
              </a:rPr>
              <a:t>data.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77294" y="5671513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1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1" y="3274162"/>
                </a:lnTo>
                <a:lnTo>
                  <a:pt x="3048001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77294" y="5671513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3000" b="1" spc="-9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3180" y="6459273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/>
              <a:cs typeface="Times New Roman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/>
                <a:cs typeface="Arial"/>
              </a:rPr>
              <a:t>Template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6485" y="6459274"/>
            <a:ext cx="2377758" cy="87002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66486" y="6459274"/>
            <a:ext cx="237807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530"/>
              </a:spcBef>
            </a:pPr>
            <a:r>
              <a:rPr sz="3000" b="1" spc="-15" dirty="0">
                <a:solidFill>
                  <a:srgbClr val="404040"/>
                </a:solidFill>
                <a:latin typeface="Arial"/>
                <a:cs typeface="Arial"/>
              </a:rPr>
              <a:t>Properties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6485" y="7661076"/>
            <a:ext cx="2393544" cy="9119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166486" y="7661076"/>
            <a:ext cx="2393950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689"/>
              </a:spcBef>
            </a:pPr>
            <a:r>
              <a:rPr sz="3000" b="1" spc="25" dirty="0">
                <a:solidFill>
                  <a:srgbClr val="404040"/>
                </a:solidFill>
                <a:latin typeface="Arial"/>
                <a:cs typeface="Arial"/>
              </a:rPr>
              <a:t>Methods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238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Data</a:t>
            </a:r>
            <a:r>
              <a:rPr spc="-320" dirty="0"/>
              <a:t> </a:t>
            </a:r>
            <a:r>
              <a:rPr spc="-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991" y="2057400"/>
            <a:ext cx="2259330" cy="67437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800">
              <a:latin typeface="Times New Roman"/>
              <a:cs typeface="Times New Roman"/>
            </a:endParaRPr>
          </a:p>
          <a:p>
            <a:pPr marL="589280">
              <a:lnSpc>
                <a:spcPct val="100000"/>
              </a:lnSpc>
            </a:pPr>
            <a:r>
              <a:rPr sz="3600" spc="-25" dirty="0">
                <a:solidFill>
                  <a:srgbClr val="FFFFFF"/>
                </a:solidFill>
                <a:latin typeface="Arial Black"/>
                <a:cs typeface="Arial Black"/>
              </a:rPr>
              <a:t>DOM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77009" y="2057400"/>
            <a:ext cx="3334385" cy="67437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3600" spc="-26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1928" y="3219114"/>
            <a:ext cx="11254105" cy="171450"/>
          </a:xfrm>
          <a:custGeom>
            <a:avLst/>
            <a:gdLst/>
            <a:ahLst/>
            <a:cxnLst/>
            <a:rect l="l" t="t" r="r" b="b"/>
            <a:pathLst>
              <a:path w="11254105" h="171450">
                <a:moveTo>
                  <a:pt x="171340" y="0"/>
                </a:moveTo>
                <a:lnTo>
                  <a:pt x="0" y="85944"/>
                </a:lnTo>
                <a:lnTo>
                  <a:pt x="171560" y="171450"/>
                </a:lnTo>
                <a:lnTo>
                  <a:pt x="171487" y="114336"/>
                </a:lnTo>
                <a:lnTo>
                  <a:pt x="142887" y="114336"/>
                </a:lnTo>
                <a:lnTo>
                  <a:pt x="142814" y="57186"/>
                </a:lnTo>
                <a:lnTo>
                  <a:pt x="171414" y="57150"/>
                </a:lnTo>
                <a:lnTo>
                  <a:pt x="171340" y="0"/>
                </a:lnTo>
                <a:close/>
              </a:path>
              <a:path w="11254105" h="171450">
                <a:moveTo>
                  <a:pt x="171414" y="57150"/>
                </a:moveTo>
                <a:lnTo>
                  <a:pt x="142814" y="57186"/>
                </a:lnTo>
                <a:lnTo>
                  <a:pt x="142887" y="114336"/>
                </a:lnTo>
                <a:lnTo>
                  <a:pt x="171487" y="114300"/>
                </a:lnTo>
                <a:lnTo>
                  <a:pt x="171414" y="57150"/>
                </a:lnTo>
                <a:close/>
              </a:path>
              <a:path w="11254105" h="171450">
                <a:moveTo>
                  <a:pt x="171487" y="114300"/>
                </a:moveTo>
                <a:lnTo>
                  <a:pt x="142887" y="114336"/>
                </a:lnTo>
                <a:lnTo>
                  <a:pt x="171487" y="114336"/>
                </a:lnTo>
                <a:close/>
              </a:path>
              <a:path w="11254105" h="171450">
                <a:moveTo>
                  <a:pt x="11253699" y="42943"/>
                </a:moveTo>
                <a:lnTo>
                  <a:pt x="171414" y="57150"/>
                </a:lnTo>
                <a:lnTo>
                  <a:pt x="171487" y="114300"/>
                </a:lnTo>
                <a:lnTo>
                  <a:pt x="11253763" y="100093"/>
                </a:lnTo>
                <a:lnTo>
                  <a:pt x="11253699" y="4294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86337" y="2629916"/>
            <a:ext cx="5514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404040"/>
                </a:solidFill>
                <a:latin typeface="Arial Black"/>
                <a:cs typeface="Arial Black"/>
              </a:rPr>
              <a:t>Interpolation:</a:t>
            </a:r>
            <a:r>
              <a:rPr sz="30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F05A28"/>
                </a:solidFill>
                <a:latin typeface="Courier New"/>
                <a:cs typeface="Courier New"/>
              </a:rPr>
              <a:t>{{</a:t>
            </a:r>
            <a:r>
              <a:rPr sz="3000" spc="-10" dirty="0">
                <a:solidFill>
                  <a:srgbClr val="404040"/>
                </a:solidFill>
                <a:latin typeface="Courier New"/>
                <a:cs typeface="Courier New"/>
              </a:rPr>
              <a:t>pageTitle</a:t>
            </a:r>
            <a:r>
              <a:rPr sz="3000" spc="-10" dirty="0">
                <a:solidFill>
                  <a:srgbClr val="F05A28"/>
                </a:solidFill>
                <a:latin typeface="Courier New"/>
                <a:cs typeface="Courier New"/>
              </a:rPr>
              <a:t>}}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1928" y="4813174"/>
            <a:ext cx="11254105" cy="171450"/>
          </a:xfrm>
          <a:custGeom>
            <a:avLst/>
            <a:gdLst/>
            <a:ahLst/>
            <a:cxnLst/>
            <a:rect l="l" t="t" r="r" b="b"/>
            <a:pathLst>
              <a:path w="11254105" h="171450">
                <a:moveTo>
                  <a:pt x="171030" y="0"/>
                </a:moveTo>
                <a:lnTo>
                  <a:pt x="0" y="86558"/>
                </a:lnTo>
                <a:lnTo>
                  <a:pt x="171865" y="171447"/>
                </a:lnTo>
                <a:lnTo>
                  <a:pt x="171587" y="114437"/>
                </a:lnTo>
                <a:lnTo>
                  <a:pt x="143028" y="114437"/>
                </a:lnTo>
                <a:lnTo>
                  <a:pt x="142750" y="57288"/>
                </a:lnTo>
                <a:lnTo>
                  <a:pt x="171309" y="57149"/>
                </a:lnTo>
                <a:lnTo>
                  <a:pt x="171030" y="0"/>
                </a:lnTo>
                <a:close/>
              </a:path>
              <a:path w="11254105" h="171450">
                <a:moveTo>
                  <a:pt x="171309" y="57149"/>
                </a:moveTo>
                <a:lnTo>
                  <a:pt x="142750" y="57288"/>
                </a:lnTo>
                <a:lnTo>
                  <a:pt x="143028" y="114437"/>
                </a:lnTo>
                <a:lnTo>
                  <a:pt x="171587" y="114298"/>
                </a:lnTo>
                <a:lnTo>
                  <a:pt x="171309" y="57149"/>
                </a:lnTo>
                <a:close/>
              </a:path>
              <a:path w="11254105" h="171450">
                <a:moveTo>
                  <a:pt x="171587" y="114298"/>
                </a:moveTo>
                <a:lnTo>
                  <a:pt x="143028" y="114437"/>
                </a:lnTo>
                <a:lnTo>
                  <a:pt x="171587" y="114437"/>
                </a:lnTo>
                <a:lnTo>
                  <a:pt x="171587" y="114298"/>
                </a:lnTo>
                <a:close/>
              </a:path>
              <a:path w="11254105" h="171450">
                <a:moveTo>
                  <a:pt x="11253598" y="3195"/>
                </a:moveTo>
                <a:lnTo>
                  <a:pt x="171309" y="57149"/>
                </a:lnTo>
                <a:lnTo>
                  <a:pt x="171587" y="114298"/>
                </a:lnTo>
                <a:lnTo>
                  <a:pt x="11253864" y="60345"/>
                </a:lnTo>
                <a:lnTo>
                  <a:pt x="11253598" y="31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86337" y="4263644"/>
            <a:ext cx="10115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404040"/>
                </a:solidFill>
                <a:latin typeface="Arial Black"/>
                <a:cs typeface="Arial Black"/>
              </a:rPr>
              <a:t>Property </a:t>
            </a:r>
            <a:r>
              <a:rPr sz="3000" spc="-245" dirty="0">
                <a:solidFill>
                  <a:srgbClr val="404040"/>
                </a:solidFill>
                <a:latin typeface="Arial Black"/>
                <a:cs typeface="Arial Black"/>
              </a:rPr>
              <a:t>Binding:</a:t>
            </a:r>
            <a:r>
              <a:rPr sz="3000" spc="-2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404040"/>
                </a:solidFill>
                <a:latin typeface="Courier New"/>
                <a:cs typeface="Courier New"/>
              </a:rPr>
              <a:t>&lt;img</a:t>
            </a:r>
            <a:r>
              <a:rPr sz="3000" spc="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05A28"/>
                </a:solidFill>
                <a:latin typeface="Courier New"/>
                <a:cs typeface="Courier New"/>
              </a:rPr>
              <a:t>[</a:t>
            </a:r>
            <a:r>
              <a:rPr sz="3000" spc="-10" dirty="0">
                <a:solidFill>
                  <a:srgbClr val="404040"/>
                </a:solidFill>
                <a:latin typeface="Courier New"/>
                <a:cs typeface="Courier New"/>
              </a:rPr>
              <a:t>src</a:t>
            </a:r>
            <a:r>
              <a:rPr sz="3000" spc="-10" dirty="0">
                <a:solidFill>
                  <a:srgbClr val="F05A28"/>
                </a:solidFill>
                <a:latin typeface="Courier New"/>
                <a:cs typeface="Courier New"/>
              </a:rPr>
              <a:t>]</a:t>
            </a:r>
            <a:r>
              <a:rPr sz="3000" spc="-10" dirty="0">
                <a:solidFill>
                  <a:srgbClr val="404040"/>
                </a:solidFill>
                <a:latin typeface="Courier New"/>
                <a:cs typeface="Courier New"/>
              </a:rPr>
              <a:t>='product.imageUrl'&gt;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0989" y="6354412"/>
            <a:ext cx="11174730" cy="171450"/>
          </a:xfrm>
          <a:custGeom>
            <a:avLst/>
            <a:gdLst/>
            <a:ahLst/>
            <a:cxnLst/>
            <a:rect l="l" t="t" r="r" b="b"/>
            <a:pathLst>
              <a:path w="11174730" h="171450">
                <a:moveTo>
                  <a:pt x="11117950" y="57062"/>
                </a:moveTo>
                <a:lnTo>
                  <a:pt x="11031712" y="57062"/>
                </a:lnTo>
                <a:lnTo>
                  <a:pt x="11031877" y="114212"/>
                </a:lnTo>
                <a:lnTo>
                  <a:pt x="11003307" y="114298"/>
                </a:lnTo>
                <a:lnTo>
                  <a:pt x="11003480" y="171448"/>
                </a:lnTo>
                <a:lnTo>
                  <a:pt x="11174663" y="85205"/>
                </a:lnTo>
                <a:lnTo>
                  <a:pt x="11117950" y="57062"/>
                </a:lnTo>
                <a:close/>
              </a:path>
              <a:path w="11174730" h="171450">
                <a:moveTo>
                  <a:pt x="11003133" y="57148"/>
                </a:moveTo>
                <a:lnTo>
                  <a:pt x="0" y="90412"/>
                </a:lnTo>
                <a:lnTo>
                  <a:pt x="172" y="147562"/>
                </a:lnTo>
                <a:lnTo>
                  <a:pt x="11003307" y="114298"/>
                </a:lnTo>
                <a:lnTo>
                  <a:pt x="11003133" y="57148"/>
                </a:lnTo>
                <a:close/>
              </a:path>
              <a:path w="11174730" h="171450">
                <a:moveTo>
                  <a:pt x="11031712" y="57062"/>
                </a:moveTo>
                <a:lnTo>
                  <a:pt x="11003133" y="57148"/>
                </a:lnTo>
                <a:lnTo>
                  <a:pt x="11003307" y="114298"/>
                </a:lnTo>
                <a:lnTo>
                  <a:pt x="11031877" y="114212"/>
                </a:lnTo>
                <a:lnTo>
                  <a:pt x="11031712" y="57062"/>
                </a:lnTo>
                <a:close/>
              </a:path>
              <a:path w="11174730" h="171450">
                <a:moveTo>
                  <a:pt x="11002959" y="0"/>
                </a:moveTo>
                <a:lnTo>
                  <a:pt x="11003133" y="57148"/>
                </a:lnTo>
                <a:lnTo>
                  <a:pt x="11117950" y="57062"/>
                </a:lnTo>
                <a:lnTo>
                  <a:pt x="1100295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86337" y="5812028"/>
            <a:ext cx="10053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404040"/>
                </a:solidFill>
                <a:latin typeface="Arial Black"/>
                <a:cs typeface="Arial Black"/>
              </a:rPr>
              <a:t>Event</a:t>
            </a:r>
            <a:r>
              <a:rPr sz="30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404040"/>
                </a:solidFill>
                <a:latin typeface="Arial Black"/>
                <a:cs typeface="Arial Black"/>
              </a:rPr>
              <a:t>Binding:</a:t>
            </a:r>
            <a:r>
              <a:rPr sz="3000" spc="-2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404040"/>
                </a:solidFill>
                <a:latin typeface="Courier New"/>
                <a:cs typeface="Courier New"/>
              </a:rPr>
              <a:t>&lt;button</a:t>
            </a:r>
            <a:r>
              <a:rPr sz="3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05A28"/>
                </a:solidFill>
                <a:latin typeface="Courier New"/>
                <a:cs typeface="Courier New"/>
              </a:rPr>
              <a:t>(</a:t>
            </a:r>
            <a:r>
              <a:rPr sz="3000" spc="-10" dirty="0">
                <a:solidFill>
                  <a:srgbClr val="404040"/>
                </a:solidFill>
                <a:latin typeface="Courier New"/>
                <a:cs typeface="Courier New"/>
              </a:rPr>
              <a:t>click</a:t>
            </a:r>
            <a:r>
              <a:rPr sz="3000" spc="-10" dirty="0">
                <a:solidFill>
                  <a:srgbClr val="F05A28"/>
                </a:solidFill>
                <a:latin typeface="Courier New"/>
                <a:cs typeface="Courier New"/>
              </a:rPr>
              <a:t>)</a:t>
            </a:r>
            <a:r>
              <a:rPr sz="3000" spc="-10" dirty="0">
                <a:solidFill>
                  <a:srgbClr val="404040"/>
                </a:solidFill>
                <a:latin typeface="Courier New"/>
                <a:cs typeface="Courier New"/>
              </a:rPr>
              <a:t>='toggleImage()'&gt;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4650" y="7928241"/>
            <a:ext cx="11268075" cy="215265"/>
          </a:xfrm>
          <a:custGeom>
            <a:avLst/>
            <a:gdLst/>
            <a:ahLst/>
            <a:cxnLst/>
            <a:rect l="l" t="t" r="r" b="b"/>
            <a:pathLst>
              <a:path w="11268075" h="215265">
                <a:moveTo>
                  <a:pt x="171107" y="43501"/>
                </a:moveTo>
                <a:lnTo>
                  <a:pt x="0" y="129908"/>
                </a:lnTo>
                <a:lnTo>
                  <a:pt x="171790" y="214950"/>
                </a:lnTo>
                <a:lnTo>
                  <a:pt x="171563" y="157914"/>
                </a:lnTo>
                <a:lnTo>
                  <a:pt x="143024" y="157914"/>
                </a:lnTo>
                <a:lnTo>
                  <a:pt x="142797" y="100765"/>
                </a:lnTo>
                <a:lnTo>
                  <a:pt x="171334" y="100651"/>
                </a:lnTo>
                <a:lnTo>
                  <a:pt x="171107" y="43501"/>
                </a:lnTo>
                <a:close/>
              </a:path>
              <a:path w="11268075" h="215265">
                <a:moveTo>
                  <a:pt x="11210953" y="57035"/>
                </a:moveTo>
                <a:lnTo>
                  <a:pt x="11124565" y="57035"/>
                </a:lnTo>
                <a:lnTo>
                  <a:pt x="11124793" y="114185"/>
                </a:lnTo>
                <a:lnTo>
                  <a:pt x="11096193" y="114299"/>
                </a:lnTo>
                <a:lnTo>
                  <a:pt x="11096421" y="171448"/>
                </a:lnTo>
                <a:lnTo>
                  <a:pt x="11267528" y="85041"/>
                </a:lnTo>
                <a:lnTo>
                  <a:pt x="11210953" y="57035"/>
                </a:lnTo>
                <a:close/>
              </a:path>
              <a:path w="11268075" h="215265">
                <a:moveTo>
                  <a:pt x="171334" y="100651"/>
                </a:moveTo>
                <a:lnTo>
                  <a:pt x="142797" y="100765"/>
                </a:lnTo>
                <a:lnTo>
                  <a:pt x="143024" y="157914"/>
                </a:lnTo>
                <a:lnTo>
                  <a:pt x="171562" y="157800"/>
                </a:lnTo>
                <a:lnTo>
                  <a:pt x="171334" y="100651"/>
                </a:lnTo>
                <a:close/>
              </a:path>
              <a:path w="11268075" h="215265">
                <a:moveTo>
                  <a:pt x="171562" y="157800"/>
                </a:moveTo>
                <a:lnTo>
                  <a:pt x="143024" y="157914"/>
                </a:lnTo>
                <a:lnTo>
                  <a:pt x="171563" y="157914"/>
                </a:lnTo>
                <a:close/>
              </a:path>
              <a:path w="11268075" h="215265">
                <a:moveTo>
                  <a:pt x="11095964" y="57149"/>
                </a:moveTo>
                <a:lnTo>
                  <a:pt x="171334" y="100651"/>
                </a:lnTo>
                <a:lnTo>
                  <a:pt x="171562" y="157800"/>
                </a:lnTo>
                <a:lnTo>
                  <a:pt x="11096193" y="114299"/>
                </a:lnTo>
                <a:lnTo>
                  <a:pt x="11095964" y="57149"/>
                </a:lnTo>
                <a:close/>
              </a:path>
              <a:path w="11268075" h="215265">
                <a:moveTo>
                  <a:pt x="11124565" y="57035"/>
                </a:moveTo>
                <a:lnTo>
                  <a:pt x="11095964" y="57149"/>
                </a:lnTo>
                <a:lnTo>
                  <a:pt x="11096193" y="114299"/>
                </a:lnTo>
                <a:lnTo>
                  <a:pt x="11124793" y="114185"/>
                </a:lnTo>
                <a:lnTo>
                  <a:pt x="11124565" y="57035"/>
                </a:lnTo>
                <a:close/>
              </a:path>
              <a:path w="11268075" h="215265">
                <a:moveTo>
                  <a:pt x="11095736" y="0"/>
                </a:moveTo>
                <a:lnTo>
                  <a:pt x="11095964" y="57149"/>
                </a:lnTo>
                <a:lnTo>
                  <a:pt x="11210953" y="57035"/>
                </a:lnTo>
                <a:lnTo>
                  <a:pt x="1109573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86337" y="7339076"/>
            <a:ext cx="10884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0" dirty="0">
                <a:solidFill>
                  <a:srgbClr val="404040"/>
                </a:solidFill>
                <a:latin typeface="Arial Black"/>
                <a:cs typeface="Arial Black"/>
              </a:rPr>
              <a:t>Two-</a:t>
            </a:r>
            <a:r>
              <a:rPr sz="3000" spc="-280" dirty="0">
                <a:solidFill>
                  <a:srgbClr val="404040"/>
                </a:solidFill>
                <a:latin typeface="Arial Black"/>
                <a:cs typeface="Arial Black"/>
              </a:rPr>
              <a:t>Way</a:t>
            </a:r>
            <a:r>
              <a:rPr sz="3000" spc="-2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404040"/>
                </a:solidFill>
                <a:latin typeface="Arial Black"/>
                <a:cs typeface="Arial Black"/>
              </a:rPr>
              <a:t>Binding:</a:t>
            </a:r>
            <a:r>
              <a:rPr sz="30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404040"/>
                </a:solidFill>
                <a:latin typeface="Courier New"/>
                <a:cs typeface="Courier New"/>
              </a:rPr>
              <a:t>&lt;input</a:t>
            </a:r>
            <a:r>
              <a:rPr sz="3000" spc="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05A28"/>
                </a:solidFill>
                <a:latin typeface="Courier New"/>
                <a:cs typeface="Courier New"/>
              </a:rPr>
              <a:t>[(ngModel)]</a:t>
            </a:r>
            <a:r>
              <a:rPr sz="3000" spc="-10" dirty="0">
                <a:solidFill>
                  <a:srgbClr val="404040"/>
                </a:solidFill>
                <a:latin typeface="Courier New"/>
                <a:cs typeface="Courier New"/>
              </a:rPr>
              <a:t>='listFilter'/&gt;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7808" y="754380"/>
            <a:ext cx="407542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Interpolation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042909" cy="288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404040"/>
                </a:solidFill>
                <a:latin typeface="Courier New"/>
                <a:cs typeface="Courier New"/>
              </a:rPr>
              <a:t>&lt;h1&gt;{{pageTitle}}&lt;/h1&gt;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19"/>
              </a:spcBef>
            </a:pPr>
            <a:r>
              <a:rPr sz="4200" dirty="0">
                <a:solidFill>
                  <a:srgbClr val="404040"/>
                </a:solidFill>
                <a:latin typeface="Courier New"/>
                <a:cs typeface="Courier New"/>
              </a:rPr>
              <a:t>{{'Title:</a:t>
            </a:r>
            <a:r>
              <a:rPr sz="42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/>
                <a:cs typeface="Courier New"/>
              </a:rPr>
              <a:t>'</a:t>
            </a:r>
            <a:r>
              <a:rPr sz="42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42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/>
                <a:cs typeface="Courier New"/>
              </a:rPr>
              <a:t>pageTitle}}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95"/>
              </a:spcBef>
            </a:pPr>
            <a:r>
              <a:rPr sz="4200" dirty="0">
                <a:solidFill>
                  <a:srgbClr val="404040"/>
                </a:solidFill>
                <a:latin typeface="Courier New"/>
                <a:cs typeface="Courier New"/>
              </a:rPr>
              <a:t>{{2*20+1}}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Template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416" y="2118334"/>
            <a:ext cx="5486400" cy="80454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5" y="3211250"/>
            <a:ext cx="8947785" cy="230886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65760" marR="1433195" indent="-274955">
              <a:lnSpc>
                <a:spcPct val="102200"/>
              </a:lnSpc>
              <a:spcBef>
                <a:spcPts val="60"/>
              </a:spcBef>
            </a:pPr>
            <a:r>
              <a:rPr sz="360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36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36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AppComponent</a:t>
            </a:r>
            <a:r>
              <a:rPr sz="3600" spc="-3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 </a:t>
            </a:r>
            <a:r>
              <a:rPr sz="3600" spc="-214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pageTitle:</a:t>
            </a:r>
            <a:r>
              <a:rPr sz="3600" spc="-15" dirty="0"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36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=</a:t>
            </a:r>
            <a:endParaRPr sz="3600">
              <a:latin typeface="Courier New"/>
              <a:cs typeface="Courier New"/>
            </a:endParaRPr>
          </a:p>
          <a:p>
            <a:pPr marL="1464310">
              <a:lnSpc>
                <a:spcPts val="4285"/>
              </a:lnSpc>
            </a:pPr>
            <a:r>
              <a:rPr sz="3600" dirty="0">
                <a:solidFill>
                  <a:srgbClr val="A31515"/>
                </a:solidFill>
                <a:latin typeface="Courier New"/>
                <a:cs typeface="Courier New"/>
              </a:rPr>
              <a:t>'Acme</a:t>
            </a:r>
            <a:r>
              <a:rPr sz="3600" spc="-4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/>
                <a:cs typeface="Courier New"/>
              </a:rPr>
              <a:t>Product</a:t>
            </a:r>
            <a:r>
              <a:rPr sz="3600" spc="-3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3600" dirty="0">
                <a:latin typeface="Courier New"/>
                <a:cs typeface="Courier New"/>
              </a:rPr>
              <a:t>;</a:t>
            </a:r>
            <a:endParaRPr sz="3600">
              <a:latin typeface="Courier New"/>
              <a:cs typeface="Courier New"/>
            </a:endParaRPr>
          </a:p>
          <a:p>
            <a:pPr marL="90805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6552692"/>
            <a:ext cx="10608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404040"/>
                </a:solidFill>
                <a:latin typeface="Courier New"/>
                <a:cs typeface="Courier New"/>
              </a:rPr>
              <a:t>&lt;h1</a:t>
            </a:r>
            <a:r>
              <a:rPr sz="42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404040"/>
                </a:solidFill>
                <a:latin typeface="Courier New"/>
                <a:cs typeface="Courier New"/>
              </a:rPr>
              <a:t>innerText={{pageTitle}}&gt;&lt;/h1&gt;</a:t>
            </a:r>
            <a:endParaRPr sz="4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7860">
              <a:lnSpc>
                <a:spcPct val="100000"/>
              </a:lnSpc>
              <a:spcBef>
                <a:spcPts val="100"/>
              </a:spcBef>
            </a:pPr>
            <a:r>
              <a:rPr dirty="0"/>
              <a:t>Property</a:t>
            </a:r>
            <a:r>
              <a:rPr spc="150" dirty="0"/>
              <a:t> </a:t>
            </a:r>
            <a:r>
              <a:rPr spc="-10" dirty="0"/>
              <a:t>Binding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5489" y="1705864"/>
            <a:ext cx="5539105" cy="1544320"/>
            <a:chOff x="1045489" y="1705864"/>
            <a:chExt cx="5539105" cy="1544320"/>
          </a:xfrm>
        </p:grpSpPr>
        <p:sp>
          <p:nvSpPr>
            <p:cNvPr id="4" name="object 4"/>
            <p:cNvSpPr/>
            <p:nvPr/>
          </p:nvSpPr>
          <p:spPr>
            <a:xfrm>
              <a:off x="1059776" y="1720151"/>
              <a:ext cx="5510530" cy="1515745"/>
            </a:xfrm>
            <a:custGeom>
              <a:avLst/>
              <a:gdLst/>
              <a:ahLst/>
              <a:cxnLst/>
              <a:rect l="l" t="t" r="r" b="b"/>
              <a:pathLst>
                <a:path w="5510530" h="1515745">
                  <a:moveTo>
                    <a:pt x="2295947" y="1102509"/>
                  </a:moveTo>
                  <a:lnTo>
                    <a:pt x="918378" y="1102509"/>
                  </a:lnTo>
                  <a:lnTo>
                    <a:pt x="2157769" y="1515630"/>
                  </a:lnTo>
                  <a:lnTo>
                    <a:pt x="2295947" y="1102509"/>
                  </a:lnTo>
                  <a:close/>
                </a:path>
                <a:path w="5510530" h="1515745">
                  <a:moveTo>
                    <a:pt x="5326519" y="0"/>
                  </a:moveTo>
                  <a:lnTo>
                    <a:pt x="183754" y="0"/>
                  </a:lnTo>
                  <a:lnTo>
                    <a:pt x="134905" y="6563"/>
                  </a:lnTo>
                  <a:lnTo>
                    <a:pt x="91009" y="25087"/>
                  </a:lnTo>
                  <a:lnTo>
                    <a:pt x="53820" y="53820"/>
                  </a:lnTo>
                  <a:lnTo>
                    <a:pt x="25087" y="91009"/>
                  </a:lnTo>
                  <a:lnTo>
                    <a:pt x="6563" y="134904"/>
                  </a:lnTo>
                  <a:lnTo>
                    <a:pt x="0" y="183753"/>
                  </a:lnTo>
                  <a:lnTo>
                    <a:pt x="0" y="918761"/>
                  </a:lnTo>
                  <a:lnTo>
                    <a:pt x="6563" y="967603"/>
                  </a:lnTo>
                  <a:lnTo>
                    <a:pt x="25087" y="1011499"/>
                  </a:lnTo>
                  <a:lnTo>
                    <a:pt x="53820" y="1048689"/>
                  </a:lnTo>
                  <a:lnTo>
                    <a:pt x="91009" y="1077421"/>
                  </a:lnTo>
                  <a:lnTo>
                    <a:pt x="134905" y="1095945"/>
                  </a:lnTo>
                  <a:lnTo>
                    <a:pt x="183754" y="1102509"/>
                  </a:lnTo>
                  <a:lnTo>
                    <a:pt x="5326519" y="1102509"/>
                  </a:lnTo>
                  <a:lnTo>
                    <a:pt x="5375368" y="1095945"/>
                  </a:lnTo>
                  <a:lnTo>
                    <a:pt x="5419263" y="1077421"/>
                  </a:lnTo>
                  <a:lnTo>
                    <a:pt x="5456453" y="1048689"/>
                  </a:lnTo>
                  <a:lnTo>
                    <a:pt x="5485185" y="1011499"/>
                  </a:lnTo>
                  <a:lnTo>
                    <a:pt x="5503709" y="967603"/>
                  </a:lnTo>
                  <a:lnTo>
                    <a:pt x="5510272" y="918761"/>
                  </a:lnTo>
                  <a:lnTo>
                    <a:pt x="5510273" y="183753"/>
                  </a:lnTo>
                  <a:lnTo>
                    <a:pt x="5503709" y="134904"/>
                  </a:lnTo>
                  <a:lnTo>
                    <a:pt x="5485185" y="91009"/>
                  </a:lnTo>
                  <a:lnTo>
                    <a:pt x="5456453" y="53820"/>
                  </a:lnTo>
                  <a:lnTo>
                    <a:pt x="5419263" y="25087"/>
                  </a:lnTo>
                  <a:lnTo>
                    <a:pt x="5375368" y="6563"/>
                  </a:lnTo>
                  <a:lnTo>
                    <a:pt x="532651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9776" y="1720151"/>
              <a:ext cx="5510530" cy="1515745"/>
            </a:xfrm>
            <a:custGeom>
              <a:avLst/>
              <a:gdLst/>
              <a:ahLst/>
              <a:cxnLst/>
              <a:rect l="l" t="t" r="r" b="b"/>
              <a:pathLst>
                <a:path w="5510530" h="1515745">
                  <a:moveTo>
                    <a:pt x="0" y="183754"/>
                  </a:moveTo>
                  <a:lnTo>
                    <a:pt x="6563" y="134905"/>
                  </a:lnTo>
                  <a:lnTo>
                    <a:pt x="25087" y="91010"/>
                  </a:lnTo>
                  <a:lnTo>
                    <a:pt x="53820" y="53820"/>
                  </a:lnTo>
                  <a:lnTo>
                    <a:pt x="91009" y="25087"/>
                  </a:lnTo>
                  <a:lnTo>
                    <a:pt x="134904" y="6563"/>
                  </a:lnTo>
                  <a:lnTo>
                    <a:pt x="183754" y="0"/>
                  </a:lnTo>
                  <a:lnTo>
                    <a:pt x="918379" y="0"/>
                  </a:lnTo>
                  <a:lnTo>
                    <a:pt x="2295947" y="0"/>
                  </a:lnTo>
                  <a:lnTo>
                    <a:pt x="5326520" y="0"/>
                  </a:lnTo>
                  <a:lnTo>
                    <a:pt x="5375368" y="6563"/>
                  </a:lnTo>
                  <a:lnTo>
                    <a:pt x="5419264" y="25087"/>
                  </a:lnTo>
                  <a:lnTo>
                    <a:pt x="5456453" y="53820"/>
                  </a:lnTo>
                  <a:lnTo>
                    <a:pt x="5485186" y="91010"/>
                  </a:lnTo>
                  <a:lnTo>
                    <a:pt x="5503710" y="134905"/>
                  </a:lnTo>
                  <a:lnTo>
                    <a:pt x="5510274" y="183754"/>
                  </a:lnTo>
                  <a:lnTo>
                    <a:pt x="5510274" y="643132"/>
                  </a:lnTo>
                  <a:lnTo>
                    <a:pt x="5510274" y="918761"/>
                  </a:lnTo>
                  <a:lnTo>
                    <a:pt x="5503710" y="967604"/>
                  </a:lnTo>
                  <a:lnTo>
                    <a:pt x="5485186" y="1011499"/>
                  </a:lnTo>
                  <a:lnTo>
                    <a:pt x="5456453" y="1048689"/>
                  </a:lnTo>
                  <a:lnTo>
                    <a:pt x="5419264" y="1077422"/>
                  </a:lnTo>
                  <a:lnTo>
                    <a:pt x="5375368" y="1095946"/>
                  </a:lnTo>
                  <a:lnTo>
                    <a:pt x="5326520" y="1102510"/>
                  </a:lnTo>
                  <a:lnTo>
                    <a:pt x="2295947" y="1102510"/>
                  </a:lnTo>
                  <a:lnTo>
                    <a:pt x="2157769" y="1515631"/>
                  </a:lnTo>
                  <a:lnTo>
                    <a:pt x="918379" y="1102510"/>
                  </a:lnTo>
                  <a:lnTo>
                    <a:pt x="183754" y="1102510"/>
                  </a:lnTo>
                  <a:lnTo>
                    <a:pt x="134904" y="1095946"/>
                  </a:lnTo>
                  <a:lnTo>
                    <a:pt x="91009" y="1077422"/>
                  </a:lnTo>
                  <a:lnTo>
                    <a:pt x="53820" y="1048689"/>
                  </a:lnTo>
                  <a:lnTo>
                    <a:pt x="25087" y="1011499"/>
                  </a:lnTo>
                  <a:lnTo>
                    <a:pt x="6563" y="967604"/>
                  </a:lnTo>
                  <a:lnTo>
                    <a:pt x="0" y="918755"/>
                  </a:lnTo>
                  <a:lnTo>
                    <a:pt x="0" y="643132"/>
                  </a:lnTo>
                  <a:lnTo>
                    <a:pt x="0" y="183754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3007" y="1867916"/>
            <a:ext cx="5103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r>
              <a:rPr sz="4800" spc="-350" dirty="0">
                <a:solidFill>
                  <a:srgbClr val="FFFFFF"/>
                </a:solidFill>
                <a:latin typeface="Arial Black"/>
                <a:cs typeface="Arial Black"/>
              </a:rPr>
              <a:t> Property</a:t>
            </a:r>
            <a:endParaRPr sz="48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05712" y="1705864"/>
            <a:ext cx="6689090" cy="1465580"/>
            <a:chOff x="7105712" y="1705864"/>
            <a:chExt cx="6689090" cy="1465580"/>
          </a:xfrm>
        </p:grpSpPr>
        <p:sp>
          <p:nvSpPr>
            <p:cNvPr id="8" name="object 8"/>
            <p:cNvSpPr/>
            <p:nvPr/>
          </p:nvSpPr>
          <p:spPr>
            <a:xfrm>
              <a:off x="7119999" y="1720151"/>
              <a:ext cx="6660515" cy="1437005"/>
            </a:xfrm>
            <a:custGeom>
              <a:avLst/>
              <a:gdLst/>
              <a:ahLst/>
              <a:cxnLst/>
              <a:rect l="l" t="t" r="r" b="b"/>
              <a:pathLst>
                <a:path w="6660515" h="1437005">
                  <a:moveTo>
                    <a:pt x="2775179" y="1102509"/>
                  </a:moveTo>
                  <a:lnTo>
                    <a:pt x="1110071" y="1102509"/>
                  </a:lnTo>
                  <a:lnTo>
                    <a:pt x="821766" y="1436968"/>
                  </a:lnTo>
                  <a:lnTo>
                    <a:pt x="2775179" y="1102509"/>
                  </a:lnTo>
                  <a:close/>
                </a:path>
                <a:path w="6660515" h="1437005">
                  <a:moveTo>
                    <a:pt x="6476683" y="0"/>
                  </a:moveTo>
                  <a:lnTo>
                    <a:pt x="183751" y="0"/>
                  </a:lnTo>
                  <a:lnTo>
                    <a:pt x="134902" y="6563"/>
                  </a:lnTo>
                  <a:lnTo>
                    <a:pt x="91008" y="25087"/>
                  </a:lnTo>
                  <a:lnTo>
                    <a:pt x="53819" y="53819"/>
                  </a:lnTo>
                  <a:lnTo>
                    <a:pt x="25087" y="91008"/>
                  </a:lnTo>
                  <a:lnTo>
                    <a:pt x="6563" y="134903"/>
                  </a:lnTo>
                  <a:lnTo>
                    <a:pt x="0" y="183752"/>
                  </a:lnTo>
                  <a:lnTo>
                    <a:pt x="0" y="918756"/>
                  </a:lnTo>
                  <a:lnTo>
                    <a:pt x="6563" y="967605"/>
                  </a:lnTo>
                  <a:lnTo>
                    <a:pt x="25087" y="1011500"/>
                  </a:lnTo>
                  <a:lnTo>
                    <a:pt x="53819" y="1048689"/>
                  </a:lnTo>
                  <a:lnTo>
                    <a:pt x="91008" y="1077422"/>
                  </a:lnTo>
                  <a:lnTo>
                    <a:pt x="134902" y="1095946"/>
                  </a:lnTo>
                  <a:lnTo>
                    <a:pt x="183751" y="1102509"/>
                  </a:lnTo>
                  <a:lnTo>
                    <a:pt x="6476683" y="1102509"/>
                  </a:lnTo>
                  <a:lnTo>
                    <a:pt x="6525532" y="1095946"/>
                  </a:lnTo>
                  <a:lnTo>
                    <a:pt x="6569425" y="1077422"/>
                  </a:lnTo>
                  <a:lnTo>
                    <a:pt x="6606612" y="1048689"/>
                  </a:lnTo>
                  <a:lnTo>
                    <a:pt x="6635342" y="1011500"/>
                  </a:lnTo>
                  <a:lnTo>
                    <a:pt x="6653864" y="967605"/>
                  </a:lnTo>
                  <a:lnTo>
                    <a:pt x="6660427" y="918756"/>
                  </a:lnTo>
                  <a:lnTo>
                    <a:pt x="6660427" y="183752"/>
                  </a:lnTo>
                  <a:lnTo>
                    <a:pt x="6653864" y="134903"/>
                  </a:lnTo>
                  <a:lnTo>
                    <a:pt x="6635342" y="91008"/>
                  </a:lnTo>
                  <a:lnTo>
                    <a:pt x="6606612" y="53819"/>
                  </a:lnTo>
                  <a:lnTo>
                    <a:pt x="6569425" y="25087"/>
                  </a:lnTo>
                  <a:lnTo>
                    <a:pt x="6525532" y="6563"/>
                  </a:lnTo>
                  <a:lnTo>
                    <a:pt x="64766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19999" y="1720151"/>
              <a:ext cx="6660515" cy="1437005"/>
            </a:xfrm>
            <a:custGeom>
              <a:avLst/>
              <a:gdLst/>
              <a:ahLst/>
              <a:cxnLst/>
              <a:rect l="l" t="t" r="r" b="b"/>
              <a:pathLst>
                <a:path w="6660515" h="1437005">
                  <a:moveTo>
                    <a:pt x="0" y="183752"/>
                  </a:moveTo>
                  <a:lnTo>
                    <a:pt x="6563" y="134904"/>
                  </a:lnTo>
                  <a:lnTo>
                    <a:pt x="25087" y="91009"/>
                  </a:lnTo>
                  <a:lnTo>
                    <a:pt x="53819" y="53819"/>
                  </a:lnTo>
                  <a:lnTo>
                    <a:pt x="91008" y="25087"/>
                  </a:lnTo>
                  <a:lnTo>
                    <a:pt x="134903" y="6563"/>
                  </a:lnTo>
                  <a:lnTo>
                    <a:pt x="183751" y="0"/>
                  </a:lnTo>
                  <a:lnTo>
                    <a:pt x="1110072" y="0"/>
                  </a:lnTo>
                  <a:lnTo>
                    <a:pt x="2775180" y="0"/>
                  </a:lnTo>
                  <a:lnTo>
                    <a:pt x="6476681" y="0"/>
                  </a:lnTo>
                  <a:lnTo>
                    <a:pt x="6525529" y="6563"/>
                  </a:lnTo>
                  <a:lnTo>
                    <a:pt x="6569424" y="25087"/>
                  </a:lnTo>
                  <a:lnTo>
                    <a:pt x="6606613" y="53819"/>
                  </a:lnTo>
                  <a:lnTo>
                    <a:pt x="6635345" y="91009"/>
                  </a:lnTo>
                  <a:lnTo>
                    <a:pt x="6653869" y="134904"/>
                  </a:lnTo>
                  <a:lnTo>
                    <a:pt x="6660433" y="183752"/>
                  </a:lnTo>
                  <a:lnTo>
                    <a:pt x="6660433" y="643131"/>
                  </a:lnTo>
                  <a:lnTo>
                    <a:pt x="6660433" y="918757"/>
                  </a:lnTo>
                  <a:lnTo>
                    <a:pt x="6653869" y="967605"/>
                  </a:lnTo>
                  <a:lnTo>
                    <a:pt x="6635345" y="1011500"/>
                  </a:lnTo>
                  <a:lnTo>
                    <a:pt x="6606613" y="1048690"/>
                  </a:lnTo>
                  <a:lnTo>
                    <a:pt x="6569424" y="1077422"/>
                  </a:lnTo>
                  <a:lnTo>
                    <a:pt x="6525529" y="1095946"/>
                  </a:lnTo>
                  <a:lnTo>
                    <a:pt x="6476681" y="1102510"/>
                  </a:lnTo>
                  <a:lnTo>
                    <a:pt x="2775180" y="1102510"/>
                  </a:lnTo>
                  <a:lnTo>
                    <a:pt x="821766" y="1436968"/>
                  </a:lnTo>
                  <a:lnTo>
                    <a:pt x="1110072" y="1102510"/>
                  </a:lnTo>
                  <a:lnTo>
                    <a:pt x="183751" y="1102510"/>
                  </a:lnTo>
                  <a:lnTo>
                    <a:pt x="134903" y="1095946"/>
                  </a:lnTo>
                  <a:lnTo>
                    <a:pt x="91008" y="1077422"/>
                  </a:lnTo>
                  <a:lnTo>
                    <a:pt x="53819" y="1048690"/>
                  </a:lnTo>
                  <a:lnTo>
                    <a:pt x="25087" y="1011500"/>
                  </a:lnTo>
                  <a:lnTo>
                    <a:pt x="6563" y="967605"/>
                  </a:lnTo>
                  <a:lnTo>
                    <a:pt x="0" y="918757"/>
                  </a:lnTo>
                  <a:lnTo>
                    <a:pt x="0" y="643131"/>
                  </a:lnTo>
                  <a:lnTo>
                    <a:pt x="0" y="183752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47998" y="1867916"/>
            <a:ext cx="600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Arial Black"/>
                <a:cs typeface="Arial Black"/>
              </a:rPr>
              <a:t>Template</a:t>
            </a:r>
            <a:r>
              <a:rPr sz="48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800" spc="-455" dirty="0">
                <a:solidFill>
                  <a:srgbClr val="FFFFFF"/>
                </a:solidFill>
                <a:latin typeface="Arial Black"/>
                <a:cs typeface="Arial Black"/>
              </a:rPr>
              <a:t>Expression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8516" y="3089148"/>
            <a:ext cx="15779750" cy="444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800000"/>
                </a:solidFill>
                <a:latin typeface="Courier New"/>
                <a:cs typeface="Courier New"/>
              </a:rPr>
              <a:t>&lt;img</a:t>
            </a:r>
            <a:r>
              <a:rPr sz="4200" spc="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4400" spc="-10" dirty="0">
                <a:solidFill>
                  <a:srgbClr val="FF0000"/>
                </a:solidFill>
                <a:latin typeface="Consolas"/>
                <a:cs typeface="Consolas"/>
              </a:rPr>
              <a:t>[src]</a:t>
            </a:r>
            <a:r>
              <a:rPr sz="4400" spc="-10" dirty="0">
                <a:latin typeface="Consolas"/>
                <a:cs typeface="Consolas"/>
              </a:rPr>
              <a:t>=</a:t>
            </a:r>
            <a:r>
              <a:rPr sz="4400" spc="-10" dirty="0">
                <a:solidFill>
                  <a:srgbClr val="0000FF"/>
                </a:solidFill>
                <a:latin typeface="Consolas"/>
                <a:cs typeface="Consolas"/>
              </a:rPr>
              <a:t>'product.imageUrl'</a:t>
            </a:r>
            <a:r>
              <a:rPr sz="42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10"/>
              </a:spcBef>
            </a:pPr>
            <a:r>
              <a:rPr sz="4200" dirty="0">
                <a:solidFill>
                  <a:srgbClr val="800000"/>
                </a:solidFill>
                <a:latin typeface="Courier New"/>
                <a:cs typeface="Courier New"/>
              </a:rPr>
              <a:t>&lt;img</a:t>
            </a:r>
            <a:r>
              <a:rPr sz="4200" spc="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42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4200" spc="-10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4200" spc="-10" dirty="0">
                <a:solidFill>
                  <a:srgbClr val="0000FF"/>
                </a:solidFill>
                <a:latin typeface="Courier New"/>
                <a:cs typeface="Courier New"/>
              </a:rPr>
              <a:t>{{product.imageUrl}}</a:t>
            </a:r>
            <a:r>
              <a:rPr sz="42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50"/>
              </a:spcBef>
            </a:pPr>
            <a:r>
              <a:rPr sz="4200" dirty="0">
                <a:solidFill>
                  <a:srgbClr val="800000"/>
                </a:solidFill>
                <a:latin typeface="Courier New"/>
                <a:cs typeface="Courier New"/>
              </a:rPr>
              <a:t>&lt;input</a:t>
            </a:r>
            <a:r>
              <a:rPr sz="4200" spc="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/>
                <a:cs typeface="Courier New"/>
              </a:rPr>
              <a:t>'text'</a:t>
            </a:r>
            <a:r>
              <a:rPr sz="42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4200" spc="-10" dirty="0">
                <a:solidFill>
                  <a:srgbClr val="FF0000"/>
                </a:solidFill>
                <a:latin typeface="Courier New"/>
                <a:cs typeface="Courier New"/>
              </a:rPr>
              <a:t>[disabled]</a:t>
            </a:r>
            <a:r>
              <a:rPr sz="4200" spc="-10" dirty="0">
                <a:latin typeface="Courier New"/>
                <a:cs typeface="Courier New"/>
              </a:rPr>
              <a:t>=</a:t>
            </a:r>
            <a:r>
              <a:rPr sz="4200" spc="-10" dirty="0">
                <a:solidFill>
                  <a:srgbClr val="0000FF"/>
                </a:solidFill>
                <a:latin typeface="Courier New"/>
                <a:cs typeface="Courier New"/>
              </a:rPr>
              <a:t>'isDisabled'</a:t>
            </a:r>
            <a:r>
              <a:rPr sz="4200" spc="-10" dirty="0">
                <a:solidFill>
                  <a:srgbClr val="800000"/>
                </a:solidFill>
                <a:latin typeface="Courier New"/>
                <a:cs typeface="Courier New"/>
              </a:rPr>
              <a:t>/&gt;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70"/>
              </a:spcBef>
            </a:pPr>
            <a:r>
              <a:rPr sz="4200" dirty="0">
                <a:solidFill>
                  <a:srgbClr val="800000"/>
                </a:solidFill>
                <a:latin typeface="Courier New"/>
                <a:cs typeface="Courier New"/>
              </a:rPr>
              <a:t>&lt;img</a:t>
            </a:r>
            <a:r>
              <a:rPr sz="4200" spc="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42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4200" spc="-10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4200" spc="-10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3600" spc="-10" dirty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http://myImages.org/</a:t>
            </a:r>
            <a:r>
              <a:rPr sz="4200" spc="-10" dirty="0">
                <a:solidFill>
                  <a:srgbClr val="0000FF"/>
                </a:solidFill>
                <a:latin typeface="Courier New"/>
                <a:cs typeface="Courier New"/>
              </a:rPr>
              <a:t>{{product.imageUrl}}'</a:t>
            </a:r>
            <a:r>
              <a:rPr sz="42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4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7860">
              <a:lnSpc>
                <a:spcPct val="100000"/>
              </a:lnSpc>
              <a:spcBef>
                <a:spcPts val="100"/>
              </a:spcBef>
            </a:pPr>
            <a:r>
              <a:rPr dirty="0"/>
              <a:t>Property</a:t>
            </a:r>
            <a:r>
              <a:rPr spc="150" dirty="0"/>
              <a:t> </a:t>
            </a:r>
            <a:r>
              <a:rPr spc="-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26452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800000"/>
                </a:solidFill>
                <a:latin typeface="Courier New"/>
                <a:cs typeface="Courier New"/>
              </a:rPr>
              <a:t>&lt;h1&gt;</a:t>
            </a:r>
            <a:r>
              <a:rPr sz="3600" spc="-10" dirty="0">
                <a:solidFill>
                  <a:srgbClr val="404040"/>
                </a:solidFill>
                <a:latin typeface="Courier New"/>
                <a:cs typeface="Courier New"/>
              </a:rPr>
              <a:t>{{pageTitle}}</a:t>
            </a:r>
            <a:r>
              <a:rPr sz="3600" spc="-10" dirty="0">
                <a:solidFill>
                  <a:srgbClr val="800000"/>
                </a:solidFill>
                <a:latin typeface="Courier New"/>
                <a:cs typeface="Courier New"/>
              </a:rPr>
              <a:t>&lt;/h1&gt;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/>
                <a:cs typeface="Courier New"/>
              </a:rPr>
              <a:t>&lt;img </a:t>
            </a:r>
            <a:r>
              <a:rPr sz="3600" spc="-1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36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3600" spc="-10" dirty="0">
                <a:solidFill>
                  <a:srgbClr val="404040"/>
                </a:solidFill>
                <a:latin typeface="Courier New"/>
                <a:cs typeface="Courier New"/>
              </a:rPr>
              <a:t>]='</a:t>
            </a:r>
            <a:r>
              <a:rPr sz="3600" spc="-10" dirty="0">
                <a:solidFill>
                  <a:srgbClr val="FF0000"/>
                </a:solidFill>
                <a:latin typeface="Courier New"/>
                <a:cs typeface="Courier New"/>
              </a:rPr>
              <a:t>product.imageUrl</a:t>
            </a:r>
            <a:r>
              <a:rPr sz="3600" spc="-10" dirty="0">
                <a:solidFill>
                  <a:srgbClr val="404040"/>
                </a:solidFill>
                <a:latin typeface="Courier New"/>
                <a:cs typeface="Courier New"/>
              </a:rPr>
              <a:t>'</a:t>
            </a:r>
            <a:r>
              <a:rPr sz="36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1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spc="-380" dirty="0">
                <a:solidFill>
                  <a:srgbClr val="FFFFFF"/>
                </a:solidFill>
                <a:latin typeface="Arial Black"/>
                <a:cs typeface="Arial Black"/>
              </a:rPr>
              <a:t>Template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935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spc="-26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3935" y="3211250"/>
            <a:ext cx="8434070" cy="606361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03530" marR="675640" indent="-212725">
              <a:lnSpc>
                <a:spcPct val="99600"/>
              </a:lnSpc>
              <a:spcBef>
                <a:spcPts val="270"/>
              </a:spcBef>
            </a:pP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8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8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ListComponent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-50" dirty="0">
                <a:latin typeface="Courier New"/>
                <a:cs typeface="Courier New"/>
              </a:rPr>
              <a:t>{ </a:t>
            </a:r>
            <a:r>
              <a:rPr sz="2800" dirty="0">
                <a:latin typeface="Courier New"/>
                <a:cs typeface="Courier New"/>
              </a:rPr>
              <a:t>pageTitle: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31515"/>
                </a:solidFill>
                <a:latin typeface="Courier New"/>
                <a:cs typeface="Courier New"/>
              </a:rPr>
              <a:t>'Product</a:t>
            </a:r>
            <a:r>
              <a:rPr sz="2800" spc="-6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List'</a:t>
            </a:r>
            <a:r>
              <a:rPr sz="2800" spc="-10" dirty="0">
                <a:latin typeface="Courier New"/>
                <a:cs typeface="Courier New"/>
              </a:rPr>
              <a:t>;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products</a:t>
            </a:r>
            <a:r>
              <a:rPr sz="2800" dirty="0">
                <a:latin typeface="Courier New"/>
                <a:cs typeface="Courier New"/>
              </a:rPr>
              <a:t>: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any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r>
              <a:rPr sz="2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800" spc="-50" dirty="0">
                <a:solidFill>
                  <a:srgbClr val="404040"/>
                </a:solidFill>
                <a:latin typeface="Courier New"/>
                <a:cs typeface="Courier New"/>
              </a:rPr>
              <a:t> [</a:t>
            </a:r>
            <a:endParaRPr sz="2800">
              <a:latin typeface="Courier New"/>
              <a:cs typeface="Courier New"/>
            </a:endParaRPr>
          </a:p>
          <a:p>
            <a:pPr marL="729615">
              <a:lnSpc>
                <a:spcPts val="3310"/>
              </a:lnSpc>
            </a:pP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003935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productId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098658"/>
                </a:solidFill>
                <a:latin typeface="Courier New"/>
                <a:cs typeface="Courier New"/>
              </a:rPr>
              <a:t>2</a:t>
            </a:r>
            <a:r>
              <a:rPr sz="2400" spc="-25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003935" marR="1031875">
              <a:lnSpc>
                <a:spcPct val="99800"/>
              </a:lnSpc>
              <a:spcBef>
                <a:spcPts val="3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productName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31515"/>
                </a:solidFill>
                <a:latin typeface="Courier New"/>
                <a:cs typeface="Courier New"/>
              </a:rPr>
              <a:t>"Garden</a:t>
            </a:r>
            <a:r>
              <a:rPr sz="2400" spc="-5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31515"/>
                </a:solidFill>
                <a:latin typeface="Courier New"/>
                <a:cs typeface="Courier New"/>
              </a:rPr>
              <a:t>Cart"</a:t>
            </a:r>
            <a:r>
              <a:rPr sz="2400" spc="-1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productCode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31515"/>
                </a:solidFill>
                <a:latin typeface="Courier New"/>
                <a:cs typeface="Courier New"/>
              </a:rPr>
              <a:t>"GDN-0023"</a:t>
            </a:r>
            <a:r>
              <a:rPr sz="2400" spc="-1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releaseDate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31515"/>
                </a:solidFill>
                <a:latin typeface="Courier New"/>
                <a:cs typeface="Courier New"/>
              </a:rPr>
              <a:t>"March</a:t>
            </a:r>
            <a:r>
              <a:rPr sz="2400" spc="-4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31515"/>
                </a:solidFill>
                <a:latin typeface="Courier New"/>
                <a:cs typeface="Courier New"/>
              </a:rPr>
              <a:t>18,</a:t>
            </a:r>
            <a:r>
              <a:rPr sz="2400" spc="-4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31515"/>
                </a:solidFill>
                <a:latin typeface="Courier New"/>
                <a:cs typeface="Courier New"/>
              </a:rPr>
              <a:t>2021"</a:t>
            </a:r>
            <a:r>
              <a:rPr sz="2400" spc="-1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description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31515"/>
                </a:solidFill>
                <a:latin typeface="Courier New"/>
                <a:cs typeface="Courier New"/>
              </a:rPr>
              <a:t>"Rolling</a:t>
            </a:r>
            <a:r>
              <a:rPr sz="2400" spc="-5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A31515"/>
                </a:solidFill>
                <a:latin typeface="Courier New"/>
                <a:cs typeface="Courier New"/>
              </a:rPr>
              <a:t>garden</a:t>
            </a:r>
            <a:r>
              <a:rPr sz="2400" spc="-4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31515"/>
                </a:solidFill>
                <a:latin typeface="Courier New"/>
                <a:cs typeface="Courier New"/>
              </a:rPr>
              <a:t>cart"</a:t>
            </a:r>
            <a:r>
              <a:rPr sz="2400" spc="-1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price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98658"/>
                </a:solidFill>
                <a:latin typeface="Courier New"/>
                <a:cs typeface="Courier New"/>
              </a:rPr>
              <a:t>32.99</a:t>
            </a:r>
            <a:r>
              <a:rPr sz="2400" spc="-1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00393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starRating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098658"/>
                </a:solidFill>
                <a:latin typeface="Courier New"/>
                <a:cs typeface="Courier New"/>
              </a:rPr>
              <a:t>4.2</a:t>
            </a:r>
            <a:r>
              <a:rPr sz="2400" spc="-2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003935">
              <a:lnSpc>
                <a:spcPts val="2850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imageUrl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31515"/>
                </a:solidFill>
                <a:latin typeface="Courier New"/>
                <a:cs typeface="Courier New"/>
              </a:rPr>
              <a:t>"assets/images/cart.png"</a:t>
            </a:r>
            <a:endParaRPr sz="2400">
              <a:latin typeface="Courier New"/>
              <a:cs typeface="Courier New"/>
            </a:endParaRPr>
          </a:p>
          <a:p>
            <a:pPr marL="729615">
              <a:lnSpc>
                <a:spcPts val="3329"/>
              </a:lnSpc>
            </a:pPr>
            <a:r>
              <a:rPr sz="2800" dirty="0">
                <a:latin typeface="Courier New"/>
                <a:cs typeface="Courier New"/>
              </a:rPr>
              <a:t>},</a:t>
            </a:r>
            <a:r>
              <a:rPr sz="2800" spc="-25" dirty="0">
                <a:latin typeface="Courier New"/>
                <a:cs typeface="Courier New"/>
              </a:rPr>
              <a:t> ...</a:t>
            </a:r>
            <a:endParaRPr sz="28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25"/>
              </a:spcBef>
            </a:pP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r>
              <a:rPr sz="2800" spc="-2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2520">
              <a:lnSpc>
                <a:spcPct val="100000"/>
              </a:lnSpc>
              <a:spcBef>
                <a:spcPts val="100"/>
              </a:spcBef>
            </a:pPr>
            <a:r>
              <a:rPr dirty="0"/>
              <a:t>Event</a:t>
            </a:r>
            <a:r>
              <a:rPr spc="-60" dirty="0"/>
              <a:t> </a:t>
            </a:r>
            <a:r>
              <a:rPr spc="-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813800" cy="232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800000"/>
                </a:solidFill>
                <a:latin typeface="Courier New"/>
                <a:cs typeface="Courier New"/>
              </a:rPr>
              <a:t>&lt;h1&gt;</a:t>
            </a:r>
            <a:r>
              <a:rPr sz="3600" spc="-10" dirty="0">
                <a:solidFill>
                  <a:srgbClr val="404040"/>
                </a:solidFill>
                <a:latin typeface="Courier New"/>
                <a:cs typeface="Courier New"/>
              </a:rPr>
              <a:t>{{pageTitle}}</a:t>
            </a:r>
            <a:r>
              <a:rPr sz="3600" spc="-10" dirty="0">
                <a:solidFill>
                  <a:srgbClr val="800000"/>
                </a:solidFill>
                <a:latin typeface="Courier New"/>
                <a:cs typeface="Courier New"/>
              </a:rPr>
              <a:t>&lt;/h1&gt;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/>
                <a:cs typeface="Courier New"/>
              </a:rPr>
              <a:t>&lt;img </a:t>
            </a:r>
            <a:r>
              <a:rPr sz="3600" spc="-10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36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3600" spc="-10" dirty="0">
                <a:solidFill>
                  <a:srgbClr val="404040"/>
                </a:solidFill>
                <a:latin typeface="Courier New"/>
                <a:cs typeface="Courier New"/>
              </a:rPr>
              <a:t>]='</a:t>
            </a:r>
            <a:r>
              <a:rPr sz="3600" spc="-10" dirty="0">
                <a:solidFill>
                  <a:srgbClr val="FF0000"/>
                </a:solidFill>
                <a:latin typeface="Courier New"/>
                <a:cs typeface="Courier New"/>
              </a:rPr>
              <a:t>product.imageUrl</a:t>
            </a:r>
            <a:r>
              <a:rPr sz="3600" spc="-10" dirty="0">
                <a:solidFill>
                  <a:srgbClr val="404040"/>
                </a:solidFill>
                <a:latin typeface="Courier New"/>
                <a:cs typeface="Courier New"/>
              </a:rPr>
              <a:t>'</a:t>
            </a:r>
            <a:r>
              <a:rPr sz="36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/>
                <a:cs typeface="Courier New"/>
              </a:rPr>
              <a:t>&lt;button </a:t>
            </a:r>
            <a:r>
              <a:rPr sz="3600" spc="-10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3600" spc="-10" dirty="0">
                <a:solidFill>
                  <a:srgbClr val="FF0000"/>
                </a:solidFill>
                <a:latin typeface="Courier New"/>
                <a:cs typeface="Courier New"/>
              </a:rPr>
              <a:t>click</a:t>
            </a:r>
            <a:r>
              <a:rPr sz="3600" spc="-10" dirty="0">
                <a:solidFill>
                  <a:srgbClr val="404040"/>
                </a:solidFill>
                <a:latin typeface="Courier New"/>
                <a:cs typeface="Courier New"/>
              </a:rPr>
              <a:t>)='</a:t>
            </a:r>
            <a:r>
              <a:rPr sz="3600" spc="-10" dirty="0">
                <a:solidFill>
                  <a:srgbClr val="FF0000"/>
                </a:solidFill>
                <a:latin typeface="Courier New"/>
                <a:cs typeface="Courier New"/>
              </a:rPr>
              <a:t>toggleImage</a:t>
            </a:r>
            <a:r>
              <a:rPr sz="3600" spc="-10" dirty="0">
                <a:solidFill>
                  <a:srgbClr val="404040"/>
                </a:solidFill>
                <a:latin typeface="Courier New"/>
                <a:cs typeface="Courier New"/>
              </a:rPr>
              <a:t>()'</a:t>
            </a:r>
            <a:r>
              <a:rPr sz="36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1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spc="-380" dirty="0">
                <a:solidFill>
                  <a:srgbClr val="FFFFFF"/>
                </a:solidFill>
                <a:latin typeface="Arial Black"/>
                <a:cs typeface="Arial Black"/>
              </a:rPr>
              <a:t>Template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935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spc="-26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8098" y="4498087"/>
            <a:ext cx="4892675" cy="469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dirty="0">
                <a:latin typeface="Courier New"/>
                <a:cs typeface="Courier New"/>
              </a:rPr>
              <a:t>toggleImage():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void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{…}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3935" y="3211250"/>
            <a:ext cx="8434070" cy="224726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03530" marR="675640" indent="-212725">
              <a:lnSpc>
                <a:spcPct val="99600"/>
              </a:lnSpc>
              <a:spcBef>
                <a:spcPts val="270"/>
              </a:spcBef>
            </a:pP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8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8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ListComponent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-50" dirty="0">
                <a:latin typeface="Courier New"/>
                <a:cs typeface="Courier New"/>
              </a:rPr>
              <a:t>{ </a:t>
            </a:r>
            <a:r>
              <a:rPr sz="2800" dirty="0">
                <a:latin typeface="Courier New"/>
                <a:cs typeface="Courier New"/>
              </a:rPr>
              <a:t>pageTitle: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31515"/>
                </a:solidFill>
                <a:latin typeface="Courier New"/>
                <a:cs typeface="Courier New"/>
              </a:rPr>
              <a:t>'Product</a:t>
            </a:r>
            <a:r>
              <a:rPr sz="2800" spc="-6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List'</a:t>
            </a:r>
            <a:r>
              <a:rPr sz="2800" spc="-10" dirty="0">
                <a:latin typeface="Courier New"/>
                <a:cs typeface="Courier New"/>
              </a:rPr>
              <a:t>; </a:t>
            </a:r>
            <a:r>
              <a:rPr sz="2800" dirty="0">
                <a:latin typeface="Courier New"/>
                <a:cs typeface="Courier New"/>
              </a:rPr>
              <a:t>products: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any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r>
              <a:rPr sz="2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ourier New"/>
                <a:cs typeface="Courier New"/>
              </a:rPr>
              <a:t>[…]</a:t>
            </a:r>
            <a:r>
              <a:rPr sz="2800" spc="-2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97095" y="4572000"/>
            <a:ext cx="6627495" cy="571500"/>
          </a:xfrm>
          <a:custGeom>
            <a:avLst/>
            <a:gdLst/>
            <a:ahLst/>
            <a:cxnLst/>
            <a:rect l="l" t="t" r="r" b="b"/>
            <a:pathLst>
              <a:path w="6627494" h="571500">
                <a:moveTo>
                  <a:pt x="6627420" y="0"/>
                </a:moveTo>
                <a:lnTo>
                  <a:pt x="0" y="0"/>
                </a:lnTo>
                <a:lnTo>
                  <a:pt x="0" y="571500"/>
                </a:lnTo>
                <a:lnTo>
                  <a:pt x="6627420" y="571500"/>
                </a:lnTo>
                <a:lnTo>
                  <a:pt x="6627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85245" y="5533792"/>
            <a:ext cx="4324985" cy="2509520"/>
            <a:chOff x="1285245" y="5533792"/>
            <a:chExt cx="4324985" cy="2509520"/>
          </a:xfrm>
        </p:grpSpPr>
        <p:sp>
          <p:nvSpPr>
            <p:cNvPr id="10" name="object 10"/>
            <p:cNvSpPr/>
            <p:nvPr/>
          </p:nvSpPr>
          <p:spPr>
            <a:xfrm>
              <a:off x="1299532" y="5548080"/>
              <a:ext cx="4296410" cy="2480945"/>
            </a:xfrm>
            <a:custGeom>
              <a:avLst/>
              <a:gdLst/>
              <a:ahLst/>
              <a:cxnLst/>
              <a:rect l="l" t="t" r="r" b="b"/>
              <a:pathLst>
                <a:path w="4296410" h="2480945">
                  <a:moveTo>
                    <a:pt x="4012078" y="776057"/>
                  </a:moveTo>
                  <a:lnTo>
                    <a:pt x="284151" y="776057"/>
                  </a:lnTo>
                  <a:lnTo>
                    <a:pt x="238060" y="779776"/>
                  </a:lnTo>
                  <a:lnTo>
                    <a:pt x="194337" y="790543"/>
                  </a:lnTo>
                  <a:lnTo>
                    <a:pt x="153567" y="807773"/>
                  </a:lnTo>
                  <a:lnTo>
                    <a:pt x="116334" y="830882"/>
                  </a:lnTo>
                  <a:lnTo>
                    <a:pt x="83225" y="859283"/>
                  </a:lnTo>
                  <a:lnTo>
                    <a:pt x="54824" y="892392"/>
                  </a:lnTo>
                  <a:lnTo>
                    <a:pt x="31716" y="929624"/>
                  </a:lnTo>
                  <a:lnTo>
                    <a:pt x="14486" y="970394"/>
                  </a:lnTo>
                  <a:lnTo>
                    <a:pt x="3719" y="1014117"/>
                  </a:lnTo>
                  <a:lnTo>
                    <a:pt x="0" y="1060204"/>
                  </a:lnTo>
                  <a:lnTo>
                    <a:pt x="0" y="2196781"/>
                  </a:lnTo>
                  <a:lnTo>
                    <a:pt x="3719" y="2242872"/>
                  </a:lnTo>
                  <a:lnTo>
                    <a:pt x="14486" y="2286595"/>
                  </a:lnTo>
                  <a:lnTo>
                    <a:pt x="31716" y="2327365"/>
                  </a:lnTo>
                  <a:lnTo>
                    <a:pt x="54824" y="2364597"/>
                  </a:lnTo>
                  <a:lnTo>
                    <a:pt x="83225" y="2397706"/>
                  </a:lnTo>
                  <a:lnTo>
                    <a:pt x="116334" y="2426107"/>
                  </a:lnTo>
                  <a:lnTo>
                    <a:pt x="153567" y="2449215"/>
                  </a:lnTo>
                  <a:lnTo>
                    <a:pt x="194337" y="2466446"/>
                  </a:lnTo>
                  <a:lnTo>
                    <a:pt x="238060" y="2477213"/>
                  </a:lnTo>
                  <a:lnTo>
                    <a:pt x="284151" y="2480932"/>
                  </a:lnTo>
                  <a:lnTo>
                    <a:pt x="4012078" y="2480932"/>
                  </a:lnTo>
                  <a:lnTo>
                    <a:pt x="4058169" y="2477213"/>
                  </a:lnTo>
                  <a:lnTo>
                    <a:pt x="4101892" y="2466446"/>
                  </a:lnTo>
                  <a:lnTo>
                    <a:pt x="4142662" y="2449215"/>
                  </a:lnTo>
                  <a:lnTo>
                    <a:pt x="4179894" y="2426107"/>
                  </a:lnTo>
                  <a:lnTo>
                    <a:pt x="4213003" y="2397706"/>
                  </a:lnTo>
                  <a:lnTo>
                    <a:pt x="4241405" y="2364597"/>
                  </a:lnTo>
                  <a:lnTo>
                    <a:pt x="4264513" y="2327365"/>
                  </a:lnTo>
                  <a:lnTo>
                    <a:pt x="4281743" y="2286595"/>
                  </a:lnTo>
                  <a:lnTo>
                    <a:pt x="4292510" y="2242872"/>
                  </a:lnTo>
                  <a:lnTo>
                    <a:pt x="4296229" y="2196781"/>
                  </a:lnTo>
                  <a:lnTo>
                    <a:pt x="4296229" y="1060204"/>
                  </a:lnTo>
                  <a:lnTo>
                    <a:pt x="4292510" y="1014117"/>
                  </a:lnTo>
                  <a:lnTo>
                    <a:pt x="4281743" y="970394"/>
                  </a:lnTo>
                  <a:lnTo>
                    <a:pt x="4264513" y="929624"/>
                  </a:lnTo>
                  <a:lnTo>
                    <a:pt x="4241405" y="892392"/>
                  </a:lnTo>
                  <a:lnTo>
                    <a:pt x="4213003" y="859283"/>
                  </a:lnTo>
                  <a:lnTo>
                    <a:pt x="4179894" y="830882"/>
                  </a:lnTo>
                  <a:lnTo>
                    <a:pt x="4142662" y="807773"/>
                  </a:lnTo>
                  <a:lnTo>
                    <a:pt x="4101892" y="790543"/>
                  </a:lnTo>
                  <a:lnTo>
                    <a:pt x="4058169" y="779776"/>
                  </a:lnTo>
                  <a:lnTo>
                    <a:pt x="4012078" y="776057"/>
                  </a:lnTo>
                  <a:close/>
                </a:path>
                <a:path w="4296410" h="2480945">
                  <a:moveTo>
                    <a:pt x="1904690" y="0"/>
                  </a:moveTo>
                  <a:lnTo>
                    <a:pt x="716038" y="776057"/>
                  </a:lnTo>
                  <a:lnTo>
                    <a:pt x="1790095" y="776057"/>
                  </a:lnTo>
                  <a:lnTo>
                    <a:pt x="190469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9532" y="5548080"/>
              <a:ext cx="4296410" cy="2480945"/>
            </a:xfrm>
            <a:custGeom>
              <a:avLst/>
              <a:gdLst/>
              <a:ahLst/>
              <a:cxnLst/>
              <a:rect l="l" t="t" r="r" b="b"/>
              <a:pathLst>
                <a:path w="4296410" h="2480945">
                  <a:moveTo>
                    <a:pt x="0" y="1060208"/>
                  </a:moveTo>
                  <a:lnTo>
                    <a:pt x="3719" y="1014118"/>
                  </a:lnTo>
                  <a:lnTo>
                    <a:pt x="14486" y="970395"/>
                  </a:lnTo>
                  <a:lnTo>
                    <a:pt x="31716" y="929624"/>
                  </a:lnTo>
                  <a:lnTo>
                    <a:pt x="54824" y="892392"/>
                  </a:lnTo>
                  <a:lnTo>
                    <a:pt x="83225" y="859283"/>
                  </a:lnTo>
                  <a:lnTo>
                    <a:pt x="116334" y="830882"/>
                  </a:lnTo>
                  <a:lnTo>
                    <a:pt x="153567" y="807773"/>
                  </a:lnTo>
                  <a:lnTo>
                    <a:pt x="194337" y="790543"/>
                  </a:lnTo>
                  <a:lnTo>
                    <a:pt x="238059" y="779776"/>
                  </a:lnTo>
                  <a:lnTo>
                    <a:pt x="284150" y="776057"/>
                  </a:lnTo>
                  <a:lnTo>
                    <a:pt x="716038" y="776057"/>
                  </a:lnTo>
                  <a:lnTo>
                    <a:pt x="1904690" y="0"/>
                  </a:lnTo>
                  <a:lnTo>
                    <a:pt x="1790095" y="776057"/>
                  </a:lnTo>
                  <a:lnTo>
                    <a:pt x="4012079" y="776057"/>
                  </a:lnTo>
                  <a:lnTo>
                    <a:pt x="4058169" y="779776"/>
                  </a:lnTo>
                  <a:lnTo>
                    <a:pt x="4101892" y="790543"/>
                  </a:lnTo>
                  <a:lnTo>
                    <a:pt x="4142662" y="807773"/>
                  </a:lnTo>
                  <a:lnTo>
                    <a:pt x="4179894" y="830882"/>
                  </a:lnTo>
                  <a:lnTo>
                    <a:pt x="4213003" y="859283"/>
                  </a:lnTo>
                  <a:lnTo>
                    <a:pt x="4241404" y="892392"/>
                  </a:lnTo>
                  <a:lnTo>
                    <a:pt x="4264512" y="929624"/>
                  </a:lnTo>
                  <a:lnTo>
                    <a:pt x="4281742" y="970395"/>
                  </a:lnTo>
                  <a:lnTo>
                    <a:pt x="4292510" y="1014118"/>
                  </a:lnTo>
                  <a:lnTo>
                    <a:pt x="4296229" y="1060208"/>
                  </a:lnTo>
                  <a:lnTo>
                    <a:pt x="4296229" y="1486421"/>
                  </a:lnTo>
                  <a:lnTo>
                    <a:pt x="4296229" y="2196781"/>
                  </a:lnTo>
                  <a:lnTo>
                    <a:pt x="4292510" y="2242872"/>
                  </a:lnTo>
                  <a:lnTo>
                    <a:pt x="4281742" y="2286595"/>
                  </a:lnTo>
                  <a:lnTo>
                    <a:pt x="4264512" y="2327365"/>
                  </a:lnTo>
                  <a:lnTo>
                    <a:pt x="4241404" y="2364597"/>
                  </a:lnTo>
                  <a:lnTo>
                    <a:pt x="4213003" y="2397706"/>
                  </a:lnTo>
                  <a:lnTo>
                    <a:pt x="4179894" y="2426107"/>
                  </a:lnTo>
                  <a:lnTo>
                    <a:pt x="4142662" y="2449216"/>
                  </a:lnTo>
                  <a:lnTo>
                    <a:pt x="4101892" y="2466446"/>
                  </a:lnTo>
                  <a:lnTo>
                    <a:pt x="4058169" y="2477213"/>
                  </a:lnTo>
                  <a:lnTo>
                    <a:pt x="4012079" y="2480932"/>
                  </a:lnTo>
                  <a:lnTo>
                    <a:pt x="1790095" y="2480932"/>
                  </a:lnTo>
                  <a:lnTo>
                    <a:pt x="716038" y="2480932"/>
                  </a:lnTo>
                  <a:lnTo>
                    <a:pt x="284150" y="2480932"/>
                  </a:lnTo>
                  <a:lnTo>
                    <a:pt x="238059" y="2477213"/>
                  </a:lnTo>
                  <a:lnTo>
                    <a:pt x="194337" y="2466446"/>
                  </a:lnTo>
                  <a:lnTo>
                    <a:pt x="153567" y="2449216"/>
                  </a:lnTo>
                  <a:lnTo>
                    <a:pt x="116334" y="2426107"/>
                  </a:lnTo>
                  <a:lnTo>
                    <a:pt x="83225" y="2397706"/>
                  </a:lnTo>
                  <a:lnTo>
                    <a:pt x="54824" y="2364597"/>
                  </a:lnTo>
                  <a:lnTo>
                    <a:pt x="31716" y="2327365"/>
                  </a:lnTo>
                  <a:lnTo>
                    <a:pt x="14486" y="2286595"/>
                  </a:lnTo>
                  <a:lnTo>
                    <a:pt x="3719" y="2242872"/>
                  </a:lnTo>
                  <a:lnTo>
                    <a:pt x="0" y="2196781"/>
                  </a:lnTo>
                  <a:lnTo>
                    <a:pt x="0" y="1486421"/>
                  </a:lnTo>
                  <a:lnTo>
                    <a:pt x="0" y="1060204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91191" y="6772147"/>
            <a:ext cx="17138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5" dirty="0">
                <a:solidFill>
                  <a:srgbClr val="FFFFFF"/>
                </a:solidFill>
                <a:latin typeface="Arial Black"/>
                <a:cs typeface="Arial Black"/>
              </a:rPr>
              <a:t>Event</a:t>
            </a:r>
            <a:endParaRPr sz="48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81709" y="5603658"/>
            <a:ext cx="4324985" cy="2439670"/>
            <a:chOff x="6181709" y="5603658"/>
            <a:chExt cx="4324985" cy="2439670"/>
          </a:xfrm>
        </p:grpSpPr>
        <p:sp>
          <p:nvSpPr>
            <p:cNvPr id="14" name="object 14"/>
            <p:cNvSpPr/>
            <p:nvPr/>
          </p:nvSpPr>
          <p:spPr>
            <a:xfrm>
              <a:off x="6195997" y="5617945"/>
              <a:ext cx="4296410" cy="2411095"/>
            </a:xfrm>
            <a:custGeom>
              <a:avLst/>
              <a:gdLst/>
              <a:ahLst/>
              <a:cxnLst/>
              <a:rect l="l" t="t" r="r" b="b"/>
              <a:pathLst>
                <a:path w="4296409" h="2411095">
                  <a:moveTo>
                    <a:pt x="4012077" y="706192"/>
                  </a:moveTo>
                  <a:lnTo>
                    <a:pt x="284149" y="706192"/>
                  </a:lnTo>
                  <a:lnTo>
                    <a:pt x="238059" y="709911"/>
                  </a:lnTo>
                  <a:lnTo>
                    <a:pt x="194336" y="720678"/>
                  </a:lnTo>
                  <a:lnTo>
                    <a:pt x="153566" y="737908"/>
                  </a:lnTo>
                  <a:lnTo>
                    <a:pt x="116334" y="761016"/>
                  </a:lnTo>
                  <a:lnTo>
                    <a:pt x="83225" y="789418"/>
                  </a:lnTo>
                  <a:lnTo>
                    <a:pt x="54824" y="822527"/>
                  </a:lnTo>
                  <a:lnTo>
                    <a:pt x="31716" y="859759"/>
                  </a:lnTo>
                  <a:lnTo>
                    <a:pt x="14486" y="900529"/>
                  </a:lnTo>
                  <a:lnTo>
                    <a:pt x="3719" y="944252"/>
                  </a:lnTo>
                  <a:lnTo>
                    <a:pt x="0" y="990339"/>
                  </a:lnTo>
                  <a:lnTo>
                    <a:pt x="0" y="2126915"/>
                  </a:lnTo>
                  <a:lnTo>
                    <a:pt x="3719" y="2173006"/>
                  </a:lnTo>
                  <a:lnTo>
                    <a:pt x="14486" y="2216729"/>
                  </a:lnTo>
                  <a:lnTo>
                    <a:pt x="31716" y="2257499"/>
                  </a:lnTo>
                  <a:lnTo>
                    <a:pt x="54824" y="2294732"/>
                  </a:lnTo>
                  <a:lnTo>
                    <a:pt x="83225" y="2327841"/>
                  </a:lnTo>
                  <a:lnTo>
                    <a:pt x="116334" y="2356242"/>
                  </a:lnTo>
                  <a:lnTo>
                    <a:pt x="153566" y="2379350"/>
                  </a:lnTo>
                  <a:lnTo>
                    <a:pt x="194336" y="2396580"/>
                  </a:lnTo>
                  <a:lnTo>
                    <a:pt x="238059" y="2407348"/>
                  </a:lnTo>
                  <a:lnTo>
                    <a:pt x="284149" y="2411067"/>
                  </a:lnTo>
                  <a:lnTo>
                    <a:pt x="4012077" y="2411067"/>
                  </a:lnTo>
                  <a:lnTo>
                    <a:pt x="4058167" y="2407348"/>
                  </a:lnTo>
                  <a:lnTo>
                    <a:pt x="4101890" y="2396580"/>
                  </a:lnTo>
                  <a:lnTo>
                    <a:pt x="4142660" y="2379350"/>
                  </a:lnTo>
                  <a:lnTo>
                    <a:pt x="4179892" y="2356242"/>
                  </a:lnTo>
                  <a:lnTo>
                    <a:pt x="4213001" y="2327841"/>
                  </a:lnTo>
                  <a:lnTo>
                    <a:pt x="4241402" y="2294732"/>
                  </a:lnTo>
                  <a:lnTo>
                    <a:pt x="4264510" y="2257499"/>
                  </a:lnTo>
                  <a:lnTo>
                    <a:pt x="4281740" y="2216729"/>
                  </a:lnTo>
                  <a:lnTo>
                    <a:pt x="4292508" y="2173006"/>
                  </a:lnTo>
                  <a:lnTo>
                    <a:pt x="4296227" y="2126915"/>
                  </a:lnTo>
                  <a:lnTo>
                    <a:pt x="4296226" y="990339"/>
                  </a:lnTo>
                  <a:lnTo>
                    <a:pt x="4292508" y="944252"/>
                  </a:lnTo>
                  <a:lnTo>
                    <a:pt x="4281740" y="900529"/>
                  </a:lnTo>
                  <a:lnTo>
                    <a:pt x="4264510" y="859759"/>
                  </a:lnTo>
                  <a:lnTo>
                    <a:pt x="4241402" y="822527"/>
                  </a:lnTo>
                  <a:lnTo>
                    <a:pt x="4213001" y="789418"/>
                  </a:lnTo>
                  <a:lnTo>
                    <a:pt x="4179892" y="761016"/>
                  </a:lnTo>
                  <a:lnTo>
                    <a:pt x="4142660" y="737908"/>
                  </a:lnTo>
                  <a:lnTo>
                    <a:pt x="4101890" y="720678"/>
                  </a:lnTo>
                  <a:lnTo>
                    <a:pt x="4058167" y="709911"/>
                  </a:lnTo>
                  <a:lnTo>
                    <a:pt x="4012077" y="706192"/>
                  </a:lnTo>
                  <a:close/>
                </a:path>
                <a:path w="4296409" h="2411095">
                  <a:moveTo>
                    <a:pt x="413385" y="0"/>
                  </a:moveTo>
                  <a:lnTo>
                    <a:pt x="716037" y="706192"/>
                  </a:lnTo>
                  <a:lnTo>
                    <a:pt x="1790094" y="706192"/>
                  </a:lnTo>
                  <a:lnTo>
                    <a:pt x="41338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95997" y="5617945"/>
              <a:ext cx="4296410" cy="2411095"/>
            </a:xfrm>
            <a:custGeom>
              <a:avLst/>
              <a:gdLst/>
              <a:ahLst/>
              <a:cxnLst/>
              <a:rect l="l" t="t" r="r" b="b"/>
              <a:pathLst>
                <a:path w="4296409" h="2411095">
                  <a:moveTo>
                    <a:pt x="0" y="990343"/>
                  </a:moveTo>
                  <a:lnTo>
                    <a:pt x="3719" y="944252"/>
                  </a:lnTo>
                  <a:lnTo>
                    <a:pt x="14486" y="900529"/>
                  </a:lnTo>
                  <a:lnTo>
                    <a:pt x="31716" y="859759"/>
                  </a:lnTo>
                  <a:lnTo>
                    <a:pt x="54824" y="822527"/>
                  </a:lnTo>
                  <a:lnTo>
                    <a:pt x="83225" y="789418"/>
                  </a:lnTo>
                  <a:lnTo>
                    <a:pt x="116334" y="761016"/>
                  </a:lnTo>
                  <a:lnTo>
                    <a:pt x="153567" y="737908"/>
                  </a:lnTo>
                  <a:lnTo>
                    <a:pt x="194337" y="720678"/>
                  </a:lnTo>
                  <a:lnTo>
                    <a:pt x="238059" y="709911"/>
                  </a:lnTo>
                  <a:lnTo>
                    <a:pt x="284150" y="706192"/>
                  </a:lnTo>
                  <a:lnTo>
                    <a:pt x="716038" y="706192"/>
                  </a:lnTo>
                  <a:lnTo>
                    <a:pt x="413385" y="0"/>
                  </a:lnTo>
                  <a:lnTo>
                    <a:pt x="1790095" y="706192"/>
                  </a:lnTo>
                  <a:lnTo>
                    <a:pt x="4012077" y="706192"/>
                  </a:lnTo>
                  <a:lnTo>
                    <a:pt x="4058167" y="709911"/>
                  </a:lnTo>
                  <a:lnTo>
                    <a:pt x="4101890" y="720678"/>
                  </a:lnTo>
                  <a:lnTo>
                    <a:pt x="4142660" y="737908"/>
                  </a:lnTo>
                  <a:lnTo>
                    <a:pt x="4179892" y="761016"/>
                  </a:lnTo>
                  <a:lnTo>
                    <a:pt x="4213002" y="789418"/>
                  </a:lnTo>
                  <a:lnTo>
                    <a:pt x="4241403" y="822527"/>
                  </a:lnTo>
                  <a:lnTo>
                    <a:pt x="4264511" y="859759"/>
                  </a:lnTo>
                  <a:lnTo>
                    <a:pt x="4281741" y="900529"/>
                  </a:lnTo>
                  <a:lnTo>
                    <a:pt x="4292508" y="944252"/>
                  </a:lnTo>
                  <a:lnTo>
                    <a:pt x="4296228" y="990343"/>
                  </a:lnTo>
                  <a:lnTo>
                    <a:pt x="4296228" y="1416556"/>
                  </a:lnTo>
                  <a:lnTo>
                    <a:pt x="4296228" y="2126916"/>
                  </a:lnTo>
                  <a:lnTo>
                    <a:pt x="4292508" y="2173006"/>
                  </a:lnTo>
                  <a:lnTo>
                    <a:pt x="4281741" y="2216729"/>
                  </a:lnTo>
                  <a:lnTo>
                    <a:pt x="4264511" y="2257499"/>
                  </a:lnTo>
                  <a:lnTo>
                    <a:pt x="4241403" y="2294731"/>
                  </a:lnTo>
                  <a:lnTo>
                    <a:pt x="4213002" y="2327841"/>
                  </a:lnTo>
                  <a:lnTo>
                    <a:pt x="4179892" y="2356242"/>
                  </a:lnTo>
                  <a:lnTo>
                    <a:pt x="4142660" y="2379350"/>
                  </a:lnTo>
                  <a:lnTo>
                    <a:pt x="4101890" y="2396580"/>
                  </a:lnTo>
                  <a:lnTo>
                    <a:pt x="4058167" y="2407347"/>
                  </a:lnTo>
                  <a:lnTo>
                    <a:pt x="4012077" y="2411067"/>
                  </a:lnTo>
                  <a:lnTo>
                    <a:pt x="1790095" y="2411067"/>
                  </a:lnTo>
                  <a:lnTo>
                    <a:pt x="716038" y="2411067"/>
                  </a:lnTo>
                  <a:lnTo>
                    <a:pt x="284150" y="2411067"/>
                  </a:lnTo>
                  <a:lnTo>
                    <a:pt x="238059" y="2407347"/>
                  </a:lnTo>
                  <a:lnTo>
                    <a:pt x="194337" y="2396580"/>
                  </a:lnTo>
                  <a:lnTo>
                    <a:pt x="153567" y="2379350"/>
                  </a:lnTo>
                  <a:lnTo>
                    <a:pt x="116334" y="2356242"/>
                  </a:lnTo>
                  <a:lnTo>
                    <a:pt x="83225" y="2327841"/>
                  </a:lnTo>
                  <a:lnTo>
                    <a:pt x="54824" y="2294731"/>
                  </a:lnTo>
                  <a:lnTo>
                    <a:pt x="31716" y="2257499"/>
                  </a:lnTo>
                  <a:lnTo>
                    <a:pt x="14486" y="2216729"/>
                  </a:lnTo>
                  <a:lnTo>
                    <a:pt x="3719" y="2173006"/>
                  </a:lnTo>
                  <a:lnTo>
                    <a:pt x="0" y="2126916"/>
                  </a:lnTo>
                  <a:lnTo>
                    <a:pt x="0" y="1416556"/>
                  </a:lnTo>
                  <a:lnTo>
                    <a:pt x="0" y="990338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03492" y="6772147"/>
            <a:ext cx="2282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0" dirty="0">
                <a:solidFill>
                  <a:srgbClr val="FFFFFF"/>
                </a:solidFill>
                <a:latin typeface="Arial Black"/>
                <a:cs typeface="Arial Black"/>
              </a:rPr>
              <a:t>Method</a:t>
            </a:r>
            <a:endParaRPr sz="4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167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Two-</a:t>
            </a:r>
            <a:r>
              <a:rPr spc="-100" dirty="0"/>
              <a:t>way</a:t>
            </a:r>
            <a:r>
              <a:rPr spc="-260" dirty="0"/>
              <a:t> </a:t>
            </a:r>
            <a:r>
              <a:rPr spc="-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28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8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ListComponent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0" dirty="0">
                <a:latin typeface="Courier New"/>
                <a:cs typeface="Courier New"/>
              </a:rPr>
              <a:t>{ </a:t>
            </a:r>
            <a:r>
              <a:rPr sz="2800" dirty="0">
                <a:latin typeface="Courier New"/>
                <a:cs typeface="Courier New"/>
              </a:rPr>
              <a:t>listFilter: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spc="-380" dirty="0">
                <a:solidFill>
                  <a:srgbClr val="FFFFFF"/>
                </a:solidFill>
                <a:latin typeface="Arial Black"/>
                <a:cs typeface="Arial Black"/>
              </a:rPr>
              <a:t>Template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spc="-26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648" y="3110101"/>
            <a:ext cx="7680325" cy="2247265"/>
          </a:xfrm>
          <a:custGeom>
            <a:avLst/>
            <a:gdLst/>
            <a:ahLst/>
            <a:cxnLst/>
            <a:rect l="l" t="t" r="r" b="b"/>
            <a:pathLst>
              <a:path w="7680325" h="2247265">
                <a:moveTo>
                  <a:pt x="0" y="0"/>
                </a:moveTo>
                <a:lnTo>
                  <a:pt x="7679823" y="0"/>
                </a:lnTo>
                <a:lnTo>
                  <a:pt x="7679823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4388" y="3118611"/>
            <a:ext cx="7470775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2800" spc="-1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2800" spc="-10" dirty="0"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'col-md-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2'</a:t>
            </a:r>
            <a:r>
              <a:rPr sz="28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2800" dirty="0">
                <a:latin typeface="Consolas"/>
                <a:cs typeface="Consolas"/>
              </a:rPr>
              <a:t>Filter</a:t>
            </a:r>
            <a:r>
              <a:rPr sz="2800" spc="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by:</a:t>
            </a:r>
            <a:r>
              <a:rPr sz="28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&lt;div</a:t>
            </a:r>
            <a:r>
              <a:rPr sz="28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2800" spc="-10" dirty="0">
                <a:latin typeface="Courier New"/>
                <a:cs typeface="Courier New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'col-md-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4'</a:t>
            </a:r>
            <a:r>
              <a:rPr sz="2800" spc="-2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650240">
              <a:lnSpc>
                <a:spcPts val="3335"/>
              </a:lnSpc>
              <a:spcBef>
                <a:spcPts val="45"/>
              </a:spcBef>
            </a:pP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&lt;input</a:t>
            </a:r>
            <a:r>
              <a:rPr sz="2800" spc="-6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2800" spc="-10" dirty="0">
                <a:latin typeface="Courier New"/>
                <a:cs typeface="Courier New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'text’</a:t>
            </a:r>
            <a:endParaRPr sz="2800">
              <a:latin typeface="Courier New"/>
              <a:cs typeface="Courier New"/>
            </a:endParaRPr>
          </a:p>
          <a:p>
            <a:pPr marL="1926589">
              <a:lnSpc>
                <a:spcPts val="3335"/>
              </a:lnSpc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[(ngModel)]='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/&gt;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&lt;/div&gt;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20816" y="4942276"/>
            <a:ext cx="5539105" cy="2440940"/>
            <a:chOff x="1120816" y="4942276"/>
            <a:chExt cx="5539105" cy="2440940"/>
          </a:xfrm>
        </p:grpSpPr>
        <p:sp>
          <p:nvSpPr>
            <p:cNvPr id="9" name="object 9"/>
            <p:cNvSpPr/>
            <p:nvPr/>
          </p:nvSpPr>
          <p:spPr>
            <a:xfrm>
              <a:off x="1135104" y="4956563"/>
              <a:ext cx="5510530" cy="2412365"/>
            </a:xfrm>
            <a:custGeom>
              <a:avLst/>
              <a:gdLst/>
              <a:ahLst/>
              <a:cxnLst/>
              <a:rect l="l" t="t" r="r" b="b"/>
              <a:pathLst>
                <a:path w="5510530" h="2412365">
                  <a:moveTo>
                    <a:pt x="5226124" y="707232"/>
                  </a:moveTo>
                  <a:lnTo>
                    <a:pt x="284148" y="707232"/>
                  </a:lnTo>
                  <a:lnTo>
                    <a:pt x="238058" y="710951"/>
                  </a:lnTo>
                  <a:lnTo>
                    <a:pt x="194335" y="721718"/>
                  </a:lnTo>
                  <a:lnTo>
                    <a:pt x="153566" y="738948"/>
                  </a:lnTo>
                  <a:lnTo>
                    <a:pt x="116334" y="762057"/>
                  </a:lnTo>
                  <a:lnTo>
                    <a:pt x="83225" y="790458"/>
                  </a:lnTo>
                  <a:lnTo>
                    <a:pt x="54824" y="823567"/>
                  </a:lnTo>
                  <a:lnTo>
                    <a:pt x="31716" y="860799"/>
                  </a:lnTo>
                  <a:lnTo>
                    <a:pt x="14486" y="901569"/>
                  </a:lnTo>
                  <a:lnTo>
                    <a:pt x="3719" y="945291"/>
                  </a:lnTo>
                  <a:lnTo>
                    <a:pt x="0" y="991375"/>
                  </a:lnTo>
                  <a:lnTo>
                    <a:pt x="0" y="2127957"/>
                  </a:lnTo>
                  <a:lnTo>
                    <a:pt x="3719" y="2174047"/>
                  </a:lnTo>
                  <a:lnTo>
                    <a:pt x="14486" y="2217770"/>
                  </a:lnTo>
                  <a:lnTo>
                    <a:pt x="31716" y="2258540"/>
                  </a:lnTo>
                  <a:lnTo>
                    <a:pt x="54824" y="2295772"/>
                  </a:lnTo>
                  <a:lnTo>
                    <a:pt x="83225" y="2328881"/>
                  </a:lnTo>
                  <a:lnTo>
                    <a:pt x="116334" y="2357282"/>
                  </a:lnTo>
                  <a:lnTo>
                    <a:pt x="153566" y="2380390"/>
                  </a:lnTo>
                  <a:lnTo>
                    <a:pt x="194335" y="2397621"/>
                  </a:lnTo>
                  <a:lnTo>
                    <a:pt x="238058" y="2408388"/>
                  </a:lnTo>
                  <a:lnTo>
                    <a:pt x="284148" y="2412107"/>
                  </a:lnTo>
                  <a:lnTo>
                    <a:pt x="5226124" y="2412107"/>
                  </a:lnTo>
                  <a:lnTo>
                    <a:pt x="5272214" y="2408388"/>
                  </a:lnTo>
                  <a:lnTo>
                    <a:pt x="5315937" y="2397621"/>
                  </a:lnTo>
                  <a:lnTo>
                    <a:pt x="5356707" y="2380390"/>
                  </a:lnTo>
                  <a:lnTo>
                    <a:pt x="5393939" y="2357282"/>
                  </a:lnTo>
                  <a:lnTo>
                    <a:pt x="5427048" y="2328881"/>
                  </a:lnTo>
                  <a:lnTo>
                    <a:pt x="5455449" y="2295772"/>
                  </a:lnTo>
                  <a:lnTo>
                    <a:pt x="5478557" y="2258540"/>
                  </a:lnTo>
                  <a:lnTo>
                    <a:pt x="5495787" y="2217770"/>
                  </a:lnTo>
                  <a:lnTo>
                    <a:pt x="5506554" y="2174047"/>
                  </a:lnTo>
                  <a:lnTo>
                    <a:pt x="5510273" y="2127957"/>
                  </a:lnTo>
                  <a:lnTo>
                    <a:pt x="5510273" y="991375"/>
                  </a:lnTo>
                  <a:lnTo>
                    <a:pt x="5506554" y="945291"/>
                  </a:lnTo>
                  <a:lnTo>
                    <a:pt x="5495787" y="901569"/>
                  </a:lnTo>
                  <a:lnTo>
                    <a:pt x="5478557" y="860799"/>
                  </a:lnTo>
                  <a:lnTo>
                    <a:pt x="5455449" y="823567"/>
                  </a:lnTo>
                  <a:lnTo>
                    <a:pt x="5427048" y="790458"/>
                  </a:lnTo>
                  <a:lnTo>
                    <a:pt x="5393939" y="762057"/>
                  </a:lnTo>
                  <a:lnTo>
                    <a:pt x="5356707" y="738948"/>
                  </a:lnTo>
                  <a:lnTo>
                    <a:pt x="5315937" y="721718"/>
                  </a:lnTo>
                  <a:lnTo>
                    <a:pt x="5272214" y="710951"/>
                  </a:lnTo>
                  <a:lnTo>
                    <a:pt x="5226124" y="707232"/>
                  </a:lnTo>
                  <a:close/>
                </a:path>
                <a:path w="5510530" h="2412365">
                  <a:moveTo>
                    <a:pt x="1420383" y="0"/>
                  </a:moveTo>
                  <a:lnTo>
                    <a:pt x="918379" y="707232"/>
                  </a:lnTo>
                  <a:lnTo>
                    <a:pt x="2295947" y="707232"/>
                  </a:lnTo>
                  <a:lnTo>
                    <a:pt x="14203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5104" y="4956564"/>
              <a:ext cx="5510530" cy="2412365"/>
            </a:xfrm>
            <a:custGeom>
              <a:avLst/>
              <a:gdLst/>
              <a:ahLst/>
              <a:cxnLst/>
              <a:rect l="l" t="t" r="r" b="b"/>
              <a:pathLst>
                <a:path w="5510530" h="2412365">
                  <a:moveTo>
                    <a:pt x="0" y="991381"/>
                  </a:moveTo>
                  <a:lnTo>
                    <a:pt x="3719" y="945291"/>
                  </a:lnTo>
                  <a:lnTo>
                    <a:pt x="14486" y="901568"/>
                  </a:lnTo>
                  <a:lnTo>
                    <a:pt x="31716" y="860798"/>
                  </a:lnTo>
                  <a:lnTo>
                    <a:pt x="54824" y="823566"/>
                  </a:lnTo>
                  <a:lnTo>
                    <a:pt x="83225" y="790457"/>
                  </a:lnTo>
                  <a:lnTo>
                    <a:pt x="116334" y="762056"/>
                  </a:lnTo>
                  <a:lnTo>
                    <a:pt x="153566" y="738948"/>
                  </a:lnTo>
                  <a:lnTo>
                    <a:pt x="194336" y="721718"/>
                  </a:lnTo>
                  <a:lnTo>
                    <a:pt x="238058" y="710951"/>
                  </a:lnTo>
                  <a:lnTo>
                    <a:pt x="284149" y="707232"/>
                  </a:lnTo>
                  <a:lnTo>
                    <a:pt x="918379" y="707232"/>
                  </a:lnTo>
                  <a:lnTo>
                    <a:pt x="1420384" y="0"/>
                  </a:lnTo>
                  <a:lnTo>
                    <a:pt x="2295947" y="707232"/>
                  </a:lnTo>
                  <a:lnTo>
                    <a:pt x="5226125" y="707232"/>
                  </a:lnTo>
                  <a:lnTo>
                    <a:pt x="5272215" y="710951"/>
                  </a:lnTo>
                  <a:lnTo>
                    <a:pt x="5315938" y="721718"/>
                  </a:lnTo>
                  <a:lnTo>
                    <a:pt x="5356707" y="738948"/>
                  </a:lnTo>
                  <a:lnTo>
                    <a:pt x="5393939" y="762056"/>
                  </a:lnTo>
                  <a:lnTo>
                    <a:pt x="5427048" y="790457"/>
                  </a:lnTo>
                  <a:lnTo>
                    <a:pt x="5455449" y="823566"/>
                  </a:lnTo>
                  <a:lnTo>
                    <a:pt x="5478557" y="860798"/>
                  </a:lnTo>
                  <a:lnTo>
                    <a:pt x="5495787" y="901568"/>
                  </a:lnTo>
                  <a:lnTo>
                    <a:pt x="5506555" y="945291"/>
                  </a:lnTo>
                  <a:lnTo>
                    <a:pt x="5510274" y="991381"/>
                  </a:lnTo>
                  <a:lnTo>
                    <a:pt x="5510274" y="1417597"/>
                  </a:lnTo>
                  <a:lnTo>
                    <a:pt x="5510274" y="2127957"/>
                  </a:lnTo>
                  <a:lnTo>
                    <a:pt x="5506555" y="2174047"/>
                  </a:lnTo>
                  <a:lnTo>
                    <a:pt x="5495787" y="2217770"/>
                  </a:lnTo>
                  <a:lnTo>
                    <a:pt x="5478557" y="2258540"/>
                  </a:lnTo>
                  <a:lnTo>
                    <a:pt x="5455449" y="2295772"/>
                  </a:lnTo>
                  <a:lnTo>
                    <a:pt x="5427048" y="2328881"/>
                  </a:lnTo>
                  <a:lnTo>
                    <a:pt x="5393939" y="2357282"/>
                  </a:lnTo>
                  <a:lnTo>
                    <a:pt x="5356707" y="2380390"/>
                  </a:lnTo>
                  <a:lnTo>
                    <a:pt x="5315938" y="2397620"/>
                  </a:lnTo>
                  <a:lnTo>
                    <a:pt x="5272215" y="2408387"/>
                  </a:lnTo>
                  <a:lnTo>
                    <a:pt x="5226125" y="2412107"/>
                  </a:lnTo>
                  <a:lnTo>
                    <a:pt x="2295947" y="2412107"/>
                  </a:lnTo>
                  <a:lnTo>
                    <a:pt x="918379" y="2412107"/>
                  </a:lnTo>
                  <a:lnTo>
                    <a:pt x="284149" y="2412107"/>
                  </a:lnTo>
                  <a:lnTo>
                    <a:pt x="238058" y="2408387"/>
                  </a:lnTo>
                  <a:lnTo>
                    <a:pt x="194336" y="2397620"/>
                  </a:lnTo>
                  <a:lnTo>
                    <a:pt x="153566" y="2380390"/>
                  </a:lnTo>
                  <a:lnTo>
                    <a:pt x="116334" y="2357282"/>
                  </a:lnTo>
                  <a:lnTo>
                    <a:pt x="83225" y="2328881"/>
                  </a:lnTo>
                  <a:lnTo>
                    <a:pt x="54824" y="2295772"/>
                  </a:lnTo>
                  <a:lnTo>
                    <a:pt x="31716" y="2258540"/>
                  </a:lnTo>
                  <a:lnTo>
                    <a:pt x="14486" y="2217770"/>
                  </a:lnTo>
                  <a:lnTo>
                    <a:pt x="3719" y="2174047"/>
                  </a:lnTo>
                  <a:lnTo>
                    <a:pt x="0" y="2127957"/>
                  </a:lnTo>
                  <a:lnTo>
                    <a:pt x="0" y="1417597"/>
                  </a:lnTo>
                  <a:lnTo>
                    <a:pt x="0" y="991375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95192" y="5748020"/>
            <a:ext cx="4590415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FFFFFF"/>
                </a:solidFill>
                <a:latin typeface="Arial Black"/>
                <a:cs typeface="Arial Black"/>
              </a:rPr>
              <a:t>[()]</a:t>
            </a:r>
            <a:endParaRPr sz="4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4800" spc="-495" dirty="0">
                <a:solidFill>
                  <a:srgbClr val="FFFFFF"/>
                </a:solidFill>
                <a:latin typeface="Arial Black"/>
                <a:cs typeface="Arial Black"/>
              </a:rPr>
              <a:t>Banana</a:t>
            </a:r>
            <a:r>
              <a:rPr sz="48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800" spc="-34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48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800" spc="-5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8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800" spc="-590" dirty="0">
                <a:solidFill>
                  <a:srgbClr val="FFFFFF"/>
                </a:solidFill>
                <a:latin typeface="Arial Black"/>
                <a:cs typeface="Arial Black"/>
              </a:rPr>
              <a:t>Box</a:t>
            </a:r>
            <a:endParaRPr sz="4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3540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45" dirty="0">
                <a:solidFill>
                  <a:srgbClr val="A62E5C"/>
                </a:solidFill>
              </a:rPr>
              <a:t>Directive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075410" cy="27781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90"/>
              </a:spcBef>
            </a:pPr>
            <a:r>
              <a:rPr sz="3400" b="1" spc="-20" dirty="0">
                <a:solidFill>
                  <a:srgbClr val="404040"/>
                </a:solidFill>
                <a:latin typeface="Arial"/>
                <a:cs typeface="Arial"/>
              </a:rPr>
              <a:t>Custom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/>
                <a:cs typeface="Arial"/>
              </a:rPr>
              <a:t>HTML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Arial"/>
                <a:cs typeface="Arial"/>
              </a:rPr>
              <a:t>attribute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/>
                <a:cs typeface="Arial"/>
              </a:rPr>
              <a:t>power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/>
                <a:cs typeface="Arial"/>
              </a:rPr>
              <a:t>up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/>
                <a:cs typeface="Arial"/>
              </a:rPr>
              <a:t>extend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3400" b="1" spc="-9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/>
                <a:cs typeface="Arial"/>
              </a:rPr>
              <a:t>HTML.</a:t>
            </a:r>
            <a:endParaRPr sz="3400">
              <a:latin typeface="Arial"/>
              <a:cs typeface="Arial"/>
            </a:endParaRPr>
          </a:p>
          <a:p>
            <a:pPr marL="698500" indent="-685800">
              <a:lnSpc>
                <a:spcPct val="100000"/>
              </a:lnSpc>
              <a:spcBef>
                <a:spcPts val="2590"/>
              </a:spcBef>
              <a:buSzPct val="7647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20" dirty="0">
                <a:solidFill>
                  <a:srgbClr val="404040"/>
                </a:solidFill>
                <a:latin typeface="Arial"/>
                <a:cs typeface="Arial"/>
              </a:rPr>
              <a:t>Custom</a:t>
            </a:r>
            <a:endParaRPr sz="3400">
              <a:latin typeface="Arial"/>
              <a:cs typeface="Arial"/>
            </a:endParaRPr>
          </a:p>
          <a:p>
            <a:pPr marL="698500" indent="-685800">
              <a:lnSpc>
                <a:spcPct val="100000"/>
              </a:lnSpc>
              <a:spcBef>
                <a:spcPts val="2710"/>
              </a:spcBef>
              <a:buSzPct val="7647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25" dirty="0">
                <a:solidFill>
                  <a:srgbClr val="404040"/>
                </a:solidFill>
                <a:latin typeface="Arial"/>
                <a:cs typeface="Arial"/>
              </a:rPr>
              <a:t>Built-In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04" y="959280"/>
            <a:ext cx="5143500" cy="2578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8100" kern="1200" spc="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Directive</a:t>
            </a:r>
            <a:endParaRPr lang="en-US" sz="8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917" y="3860634"/>
            <a:ext cx="4882642" cy="27432"/>
          </a:xfrm>
          <a:custGeom>
            <a:avLst/>
            <a:gdLst>
              <a:gd name="connsiteX0" fmla="*/ 0 w 4882642"/>
              <a:gd name="connsiteY0" fmla="*/ 0 h 27432"/>
              <a:gd name="connsiteX1" fmla="*/ 648694 w 4882642"/>
              <a:gd name="connsiteY1" fmla="*/ 0 h 27432"/>
              <a:gd name="connsiteX2" fmla="*/ 1199735 w 4882642"/>
              <a:gd name="connsiteY2" fmla="*/ 0 h 27432"/>
              <a:gd name="connsiteX3" fmla="*/ 1799602 w 4882642"/>
              <a:gd name="connsiteY3" fmla="*/ 0 h 27432"/>
              <a:gd name="connsiteX4" fmla="*/ 2545949 w 4882642"/>
              <a:gd name="connsiteY4" fmla="*/ 0 h 27432"/>
              <a:gd name="connsiteX5" fmla="*/ 3194643 w 4882642"/>
              <a:gd name="connsiteY5" fmla="*/ 0 h 27432"/>
              <a:gd name="connsiteX6" fmla="*/ 3794510 w 4882642"/>
              <a:gd name="connsiteY6" fmla="*/ 0 h 27432"/>
              <a:gd name="connsiteX7" fmla="*/ 4882642 w 4882642"/>
              <a:gd name="connsiteY7" fmla="*/ 0 h 27432"/>
              <a:gd name="connsiteX8" fmla="*/ 4882642 w 4882642"/>
              <a:gd name="connsiteY8" fmla="*/ 27432 h 27432"/>
              <a:gd name="connsiteX9" fmla="*/ 4185122 w 4882642"/>
              <a:gd name="connsiteY9" fmla="*/ 27432 h 27432"/>
              <a:gd name="connsiteX10" fmla="*/ 3585254 w 4882642"/>
              <a:gd name="connsiteY10" fmla="*/ 27432 h 27432"/>
              <a:gd name="connsiteX11" fmla="*/ 2790081 w 4882642"/>
              <a:gd name="connsiteY11" fmla="*/ 27432 h 27432"/>
              <a:gd name="connsiteX12" fmla="*/ 2141387 w 4882642"/>
              <a:gd name="connsiteY12" fmla="*/ 27432 h 27432"/>
              <a:gd name="connsiteX13" fmla="*/ 1590346 w 4882642"/>
              <a:gd name="connsiteY13" fmla="*/ 27432 h 27432"/>
              <a:gd name="connsiteX14" fmla="*/ 844000 w 4882642"/>
              <a:gd name="connsiteY14" fmla="*/ 27432 h 27432"/>
              <a:gd name="connsiteX15" fmla="*/ 0 w 4882642"/>
              <a:gd name="connsiteY15" fmla="*/ 27432 h 27432"/>
              <a:gd name="connsiteX16" fmla="*/ 0 w 4882642"/>
              <a:gd name="connsiteY16" fmla="*/ 0 h 27432"/>
              <a:gd name="connsiteX0" fmla="*/ 0 w 4882642"/>
              <a:gd name="connsiteY0" fmla="*/ 0 h 27432"/>
              <a:gd name="connsiteX1" fmla="*/ 648694 w 4882642"/>
              <a:gd name="connsiteY1" fmla="*/ 0 h 27432"/>
              <a:gd name="connsiteX2" fmla="*/ 1199735 w 4882642"/>
              <a:gd name="connsiteY2" fmla="*/ 0 h 27432"/>
              <a:gd name="connsiteX3" fmla="*/ 1994908 w 4882642"/>
              <a:gd name="connsiteY3" fmla="*/ 0 h 27432"/>
              <a:gd name="connsiteX4" fmla="*/ 2643602 w 4882642"/>
              <a:gd name="connsiteY4" fmla="*/ 0 h 27432"/>
              <a:gd name="connsiteX5" fmla="*/ 3292296 w 4882642"/>
              <a:gd name="connsiteY5" fmla="*/ 0 h 27432"/>
              <a:gd name="connsiteX6" fmla="*/ 4087469 w 4882642"/>
              <a:gd name="connsiteY6" fmla="*/ 0 h 27432"/>
              <a:gd name="connsiteX7" fmla="*/ 4882642 w 4882642"/>
              <a:gd name="connsiteY7" fmla="*/ 0 h 27432"/>
              <a:gd name="connsiteX8" fmla="*/ 4882642 w 4882642"/>
              <a:gd name="connsiteY8" fmla="*/ 27432 h 27432"/>
              <a:gd name="connsiteX9" fmla="*/ 4282775 w 4882642"/>
              <a:gd name="connsiteY9" fmla="*/ 27432 h 27432"/>
              <a:gd name="connsiteX10" fmla="*/ 3585254 w 4882642"/>
              <a:gd name="connsiteY10" fmla="*/ 27432 h 27432"/>
              <a:gd name="connsiteX11" fmla="*/ 2887734 w 4882642"/>
              <a:gd name="connsiteY11" fmla="*/ 27432 h 27432"/>
              <a:gd name="connsiteX12" fmla="*/ 2239040 w 4882642"/>
              <a:gd name="connsiteY12" fmla="*/ 27432 h 27432"/>
              <a:gd name="connsiteX13" fmla="*/ 1443867 w 4882642"/>
              <a:gd name="connsiteY13" fmla="*/ 27432 h 27432"/>
              <a:gd name="connsiteX14" fmla="*/ 648694 w 4882642"/>
              <a:gd name="connsiteY14" fmla="*/ 27432 h 27432"/>
              <a:gd name="connsiteX15" fmla="*/ 0 w 4882642"/>
              <a:gd name="connsiteY15" fmla="*/ 27432 h 27432"/>
              <a:gd name="connsiteX16" fmla="*/ 0 w 4882642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2642" h="27432" fill="none" extrusionOk="0">
                <a:moveTo>
                  <a:pt x="0" y="0"/>
                </a:moveTo>
                <a:cubicBezTo>
                  <a:pt x="282422" y="50852"/>
                  <a:pt x="501396" y="-20227"/>
                  <a:pt x="648694" y="0"/>
                </a:cubicBezTo>
                <a:cubicBezTo>
                  <a:pt x="799812" y="38507"/>
                  <a:pt x="959489" y="-800"/>
                  <a:pt x="1199735" y="0"/>
                </a:cubicBezTo>
                <a:cubicBezTo>
                  <a:pt x="1414420" y="17294"/>
                  <a:pt x="1508747" y="1527"/>
                  <a:pt x="1799602" y="0"/>
                </a:cubicBezTo>
                <a:cubicBezTo>
                  <a:pt x="2066440" y="-1017"/>
                  <a:pt x="2195650" y="32589"/>
                  <a:pt x="2545949" y="0"/>
                </a:cubicBezTo>
                <a:cubicBezTo>
                  <a:pt x="2873794" y="-31645"/>
                  <a:pt x="2929952" y="-3485"/>
                  <a:pt x="3194643" y="0"/>
                </a:cubicBezTo>
                <a:cubicBezTo>
                  <a:pt x="3454854" y="13507"/>
                  <a:pt x="3583403" y="-37677"/>
                  <a:pt x="3794510" y="0"/>
                </a:cubicBezTo>
                <a:cubicBezTo>
                  <a:pt x="4006689" y="30598"/>
                  <a:pt x="4340446" y="-94541"/>
                  <a:pt x="4882642" y="0"/>
                </a:cubicBezTo>
                <a:cubicBezTo>
                  <a:pt x="4881830" y="8405"/>
                  <a:pt x="4881054" y="21756"/>
                  <a:pt x="4882642" y="27432"/>
                </a:cubicBezTo>
                <a:cubicBezTo>
                  <a:pt x="4602011" y="27736"/>
                  <a:pt x="4385273" y="27792"/>
                  <a:pt x="4185122" y="27432"/>
                </a:cubicBezTo>
                <a:cubicBezTo>
                  <a:pt x="4006416" y="-24290"/>
                  <a:pt x="3836508" y="36434"/>
                  <a:pt x="3585254" y="27432"/>
                </a:cubicBezTo>
                <a:cubicBezTo>
                  <a:pt x="3336147" y="759"/>
                  <a:pt x="3187969" y="-5198"/>
                  <a:pt x="2790081" y="27432"/>
                </a:cubicBezTo>
                <a:cubicBezTo>
                  <a:pt x="2412999" y="38696"/>
                  <a:pt x="2457514" y="16798"/>
                  <a:pt x="2141387" y="27432"/>
                </a:cubicBezTo>
                <a:cubicBezTo>
                  <a:pt x="1838990" y="46054"/>
                  <a:pt x="1771634" y="27462"/>
                  <a:pt x="1590346" y="27432"/>
                </a:cubicBezTo>
                <a:cubicBezTo>
                  <a:pt x="1444790" y="48064"/>
                  <a:pt x="1195028" y="1250"/>
                  <a:pt x="844000" y="27432"/>
                </a:cubicBezTo>
                <a:cubicBezTo>
                  <a:pt x="493299" y="36516"/>
                  <a:pt x="334969" y="15761"/>
                  <a:pt x="0" y="27432"/>
                </a:cubicBezTo>
                <a:cubicBezTo>
                  <a:pt x="-476" y="15539"/>
                  <a:pt x="-411" y="9181"/>
                  <a:pt x="0" y="0"/>
                </a:cubicBezTo>
                <a:close/>
              </a:path>
              <a:path w="4882642" h="27432" stroke="0" extrusionOk="0">
                <a:moveTo>
                  <a:pt x="0" y="0"/>
                </a:moveTo>
                <a:cubicBezTo>
                  <a:pt x="253027" y="23111"/>
                  <a:pt x="491193" y="-9736"/>
                  <a:pt x="648694" y="0"/>
                </a:cubicBezTo>
                <a:cubicBezTo>
                  <a:pt x="774418" y="32734"/>
                  <a:pt x="1004421" y="15443"/>
                  <a:pt x="1199735" y="0"/>
                </a:cubicBezTo>
                <a:cubicBezTo>
                  <a:pt x="1414066" y="-19237"/>
                  <a:pt x="1745615" y="-11843"/>
                  <a:pt x="1994908" y="0"/>
                </a:cubicBezTo>
                <a:cubicBezTo>
                  <a:pt x="2228376" y="-7139"/>
                  <a:pt x="2371916" y="44711"/>
                  <a:pt x="2643602" y="0"/>
                </a:cubicBezTo>
                <a:cubicBezTo>
                  <a:pt x="2914314" y="-21888"/>
                  <a:pt x="3044662" y="1137"/>
                  <a:pt x="3292296" y="0"/>
                </a:cubicBezTo>
                <a:cubicBezTo>
                  <a:pt x="3560253" y="4721"/>
                  <a:pt x="3901562" y="8014"/>
                  <a:pt x="4087469" y="0"/>
                </a:cubicBezTo>
                <a:cubicBezTo>
                  <a:pt x="4275340" y="-4038"/>
                  <a:pt x="4487843" y="-21532"/>
                  <a:pt x="4882642" y="0"/>
                </a:cubicBezTo>
                <a:cubicBezTo>
                  <a:pt x="4883146" y="9145"/>
                  <a:pt x="4884401" y="18278"/>
                  <a:pt x="4882642" y="27432"/>
                </a:cubicBezTo>
                <a:cubicBezTo>
                  <a:pt x="4640452" y="55312"/>
                  <a:pt x="4469276" y="12389"/>
                  <a:pt x="4282775" y="27432"/>
                </a:cubicBezTo>
                <a:cubicBezTo>
                  <a:pt x="4127518" y="7175"/>
                  <a:pt x="3830432" y="34045"/>
                  <a:pt x="3585254" y="27432"/>
                </a:cubicBezTo>
                <a:cubicBezTo>
                  <a:pt x="3397964" y="-19363"/>
                  <a:pt x="3088373" y="27783"/>
                  <a:pt x="2887734" y="27432"/>
                </a:cubicBezTo>
                <a:cubicBezTo>
                  <a:pt x="2686715" y="33491"/>
                  <a:pt x="2471858" y="-15874"/>
                  <a:pt x="2239040" y="27432"/>
                </a:cubicBezTo>
                <a:cubicBezTo>
                  <a:pt x="2010727" y="69105"/>
                  <a:pt x="1750352" y="75633"/>
                  <a:pt x="1443867" y="27432"/>
                </a:cubicBezTo>
                <a:cubicBezTo>
                  <a:pt x="1059802" y="3232"/>
                  <a:pt x="850219" y="23727"/>
                  <a:pt x="648694" y="27432"/>
                </a:cubicBezTo>
                <a:cubicBezTo>
                  <a:pt x="414440" y="23153"/>
                  <a:pt x="304476" y="56600"/>
                  <a:pt x="0" y="27432"/>
                </a:cubicBezTo>
                <a:cubicBezTo>
                  <a:pt x="-736" y="17315"/>
                  <a:pt x="432" y="6508"/>
                  <a:pt x="0" y="0"/>
                </a:cubicBezTo>
                <a:close/>
              </a:path>
              <a:path w="4882642" h="27432" fill="none" stroke="0" extrusionOk="0">
                <a:moveTo>
                  <a:pt x="0" y="0"/>
                </a:moveTo>
                <a:cubicBezTo>
                  <a:pt x="278307" y="12359"/>
                  <a:pt x="458140" y="1341"/>
                  <a:pt x="648694" y="0"/>
                </a:cubicBezTo>
                <a:cubicBezTo>
                  <a:pt x="837654" y="9322"/>
                  <a:pt x="968082" y="-1784"/>
                  <a:pt x="1199735" y="0"/>
                </a:cubicBezTo>
                <a:cubicBezTo>
                  <a:pt x="1403481" y="5976"/>
                  <a:pt x="1529540" y="18391"/>
                  <a:pt x="1799602" y="0"/>
                </a:cubicBezTo>
                <a:cubicBezTo>
                  <a:pt x="2060949" y="10650"/>
                  <a:pt x="2230517" y="38632"/>
                  <a:pt x="2545949" y="0"/>
                </a:cubicBezTo>
                <a:cubicBezTo>
                  <a:pt x="2872552" y="-33837"/>
                  <a:pt x="2933189" y="-11123"/>
                  <a:pt x="3194643" y="0"/>
                </a:cubicBezTo>
                <a:cubicBezTo>
                  <a:pt x="3425833" y="1576"/>
                  <a:pt x="3570403" y="-8842"/>
                  <a:pt x="3794510" y="0"/>
                </a:cubicBezTo>
                <a:cubicBezTo>
                  <a:pt x="3994857" y="-4870"/>
                  <a:pt x="4333504" y="-26345"/>
                  <a:pt x="4882642" y="0"/>
                </a:cubicBezTo>
                <a:cubicBezTo>
                  <a:pt x="4882085" y="8537"/>
                  <a:pt x="4883564" y="21849"/>
                  <a:pt x="4882642" y="27432"/>
                </a:cubicBezTo>
                <a:cubicBezTo>
                  <a:pt x="4562314" y="-173"/>
                  <a:pt x="4430982" y="86245"/>
                  <a:pt x="4185122" y="27432"/>
                </a:cubicBezTo>
                <a:cubicBezTo>
                  <a:pt x="3986202" y="13896"/>
                  <a:pt x="3828751" y="61605"/>
                  <a:pt x="3585254" y="27432"/>
                </a:cubicBezTo>
                <a:cubicBezTo>
                  <a:pt x="3360279" y="30319"/>
                  <a:pt x="3187249" y="44608"/>
                  <a:pt x="2790081" y="27432"/>
                </a:cubicBezTo>
                <a:cubicBezTo>
                  <a:pt x="2423355" y="30305"/>
                  <a:pt x="2455688" y="-1923"/>
                  <a:pt x="2141387" y="27432"/>
                </a:cubicBezTo>
                <a:cubicBezTo>
                  <a:pt x="1826188" y="48501"/>
                  <a:pt x="1763258" y="10227"/>
                  <a:pt x="1590346" y="27432"/>
                </a:cubicBezTo>
                <a:cubicBezTo>
                  <a:pt x="1376289" y="34931"/>
                  <a:pt x="1198242" y="14277"/>
                  <a:pt x="844000" y="27432"/>
                </a:cubicBezTo>
                <a:cubicBezTo>
                  <a:pt x="489390" y="13107"/>
                  <a:pt x="304080" y="13295"/>
                  <a:pt x="0" y="27432"/>
                </a:cubicBezTo>
                <a:cubicBezTo>
                  <a:pt x="-1508" y="15815"/>
                  <a:pt x="-177" y="81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882642"/>
                      <a:gd name="connsiteY0" fmla="*/ 0 h 27432"/>
                      <a:gd name="connsiteX1" fmla="*/ 648694 w 4882642"/>
                      <a:gd name="connsiteY1" fmla="*/ 0 h 27432"/>
                      <a:gd name="connsiteX2" fmla="*/ 1199735 w 4882642"/>
                      <a:gd name="connsiteY2" fmla="*/ 0 h 27432"/>
                      <a:gd name="connsiteX3" fmla="*/ 1799602 w 4882642"/>
                      <a:gd name="connsiteY3" fmla="*/ 0 h 27432"/>
                      <a:gd name="connsiteX4" fmla="*/ 2545949 w 4882642"/>
                      <a:gd name="connsiteY4" fmla="*/ 0 h 27432"/>
                      <a:gd name="connsiteX5" fmla="*/ 3194643 w 4882642"/>
                      <a:gd name="connsiteY5" fmla="*/ 0 h 27432"/>
                      <a:gd name="connsiteX6" fmla="*/ 3794510 w 4882642"/>
                      <a:gd name="connsiteY6" fmla="*/ 0 h 27432"/>
                      <a:gd name="connsiteX7" fmla="*/ 4882642 w 4882642"/>
                      <a:gd name="connsiteY7" fmla="*/ 0 h 27432"/>
                      <a:gd name="connsiteX8" fmla="*/ 4882642 w 4882642"/>
                      <a:gd name="connsiteY8" fmla="*/ 27432 h 27432"/>
                      <a:gd name="connsiteX9" fmla="*/ 4185122 w 4882642"/>
                      <a:gd name="connsiteY9" fmla="*/ 27432 h 27432"/>
                      <a:gd name="connsiteX10" fmla="*/ 3585254 w 4882642"/>
                      <a:gd name="connsiteY10" fmla="*/ 27432 h 27432"/>
                      <a:gd name="connsiteX11" fmla="*/ 2790081 w 4882642"/>
                      <a:gd name="connsiteY11" fmla="*/ 27432 h 27432"/>
                      <a:gd name="connsiteX12" fmla="*/ 2141387 w 4882642"/>
                      <a:gd name="connsiteY12" fmla="*/ 27432 h 27432"/>
                      <a:gd name="connsiteX13" fmla="*/ 1590346 w 4882642"/>
                      <a:gd name="connsiteY13" fmla="*/ 27432 h 27432"/>
                      <a:gd name="connsiteX14" fmla="*/ 844000 w 4882642"/>
                      <a:gd name="connsiteY14" fmla="*/ 27432 h 27432"/>
                      <a:gd name="connsiteX15" fmla="*/ 0 w 4882642"/>
                      <a:gd name="connsiteY15" fmla="*/ 27432 h 27432"/>
                      <a:gd name="connsiteX16" fmla="*/ 0 w 4882642"/>
                      <a:gd name="connsiteY16" fmla="*/ 0 h 27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82642" h="27432" fill="none" extrusionOk="0">
                        <a:moveTo>
                          <a:pt x="0" y="0"/>
                        </a:moveTo>
                        <a:cubicBezTo>
                          <a:pt x="283896" y="15806"/>
                          <a:pt x="476914" y="-5705"/>
                          <a:pt x="648694" y="0"/>
                        </a:cubicBezTo>
                        <a:cubicBezTo>
                          <a:pt x="820474" y="5705"/>
                          <a:pt x="992491" y="-2560"/>
                          <a:pt x="1199735" y="0"/>
                        </a:cubicBezTo>
                        <a:cubicBezTo>
                          <a:pt x="1406979" y="2560"/>
                          <a:pt x="1535106" y="-12373"/>
                          <a:pt x="1799602" y="0"/>
                        </a:cubicBezTo>
                        <a:cubicBezTo>
                          <a:pt x="2064098" y="12373"/>
                          <a:pt x="2220857" y="34016"/>
                          <a:pt x="2545949" y="0"/>
                        </a:cubicBezTo>
                        <a:cubicBezTo>
                          <a:pt x="2871041" y="-34016"/>
                          <a:pt x="2930967" y="-6551"/>
                          <a:pt x="3194643" y="0"/>
                        </a:cubicBezTo>
                        <a:cubicBezTo>
                          <a:pt x="3458319" y="6551"/>
                          <a:pt x="3590719" y="-27970"/>
                          <a:pt x="3794510" y="0"/>
                        </a:cubicBezTo>
                        <a:cubicBezTo>
                          <a:pt x="3998301" y="27970"/>
                          <a:pt x="4343090" y="-39667"/>
                          <a:pt x="4882642" y="0"/>
                        </a:cubicBezTo>
                        <a:cubicBezTo>
                          <a:pt x="4881669" y="8304"/>
                          <a:pt x="4882164" y="21512"/>
                          <a:pt x="4882642" y="27432"/>
                        </a:cubicBezTo>
                        <a:cubicBezTo>
                          <a:pt x="4608564" y="7308"/>
                          <a:pt x="4394312" y="56256"/>
                          <a:pt x="4185122" y="27432"/>
                        </a:cubicBezTo>
                        <a:cubicBezTo>
                          <a:pt x="3975932" y="-1392"/>
                          <a:pt x="3827783" y="51583"/>
                          <a:pt x="3585254" y="27432"/>
                        </a:cubicBezTo>
                        <a:cubicBezTo>
                          <a:pt x="3342725" y="3281"/>
                          <a:pt x="3165015" y="17373"/>
                          <a:pt x="2790081" y="27432"/>
                        </a:cubicBezTo>
                        <a:cubicBezTo>
                          <a:pt x="2415147" y="37491"/>
                          <a:pt x="2453830" y="6816"/>
                          <a:pt x="2141387" y="27432"/>
                        </a:cubicBezTo>
                        <a:cubicBezTo>
                          <a:pt x="1828944" y="48048"/>
                          <a:pt x="1774219" y="17790"/>
                          <a:pt x="1590346" y="27432"/>
                        </a:cubicBezTo>
                        <a:cubicBezTo>
                          <a:pt x="1406473" y="37074"/>
                          <a:pt x="1200327" y="18527"/>
                          <a:pt x="844000" y="27432"/>
                        </a:cubicBezTo>
                        <a:cubicBezTo>
                          <a:pt x="487673" y="36337"/>
                          <a:pt x="322314" y="2648"/>
                          <a:pt x="0" y="27432"/>
                        </a:cubicBezTo>
                        <a:cubicBezTo>
                          <a:pt x="-1048" y="14992"/>
                          <a:pt x="-1120" y="7447"/>
                          <a:pt x="0" y="0"/>
                        </a:cubicBezTo>
                        <a:close/>
                      </a:path>
                      <a:path w="4882642" h="27432" stroke="0" extrusionOk="0">
                        <a:moveTo>
                          <a:pt x="0" y="0"/>
                        </a:moveTo>
                        <a:cubicBezTo>
                          <a:pt x="238803" y="9040"/>
                          <a:pt x="494861" y="-4831"/>
                          <a:pt x="648694" y="0"/>
                        </a:cubicBezTo>
                        <a:cubicBezTo>
                          <a:pt x="802527" y="4831"/>
                          <a:pt x="991643" y="12575"/>
                          <a:pt x="1199735" y="0"/>
                        </a:cubicBezTo>
                        <a:cubicBezTo>
                          <a:pt x="1407827" y="-12575"/>
                          <a:pt x="1757315" y="9056"/>
                          <a:pt x="1994908" y="0"/>
                        </a:cubicBezTo>
                        <a:cubicBezTo>
                          <a:pt x="2232501" y="-9056"/>
                          <a:pt x="2370188" y="18797"/>
                          <a:pt x="2643602" y="0"/>
                        </a:cubicBezTo>
                        <a:cubicBezTo>
                          <a:pt x="2917016" y="-18797"/>
                          <a:pt x="3036387" y="10091"/>
                          <a:pt x="3292296" y="0"/>
                        </a:cubicBezTo>
                        <a:cubicBezTo>
                          <a:pt x="3548205" y="-10091"/>
                          <a:pt x="3892824" y="6516"/>
                          <a:pt x="4087469" y="0"/>
                        </a:cubicBezTo>
                        <a:cubicBezTo>
                          <a:pt x="4282114" y="-6516"/>
                          <a:pt x="4487997" y="-16222"/>
                          <a:pt x="4882642" y="0"/>
                        </a:cubicBezTo>
                        <a:cubicBezTo>
                          <a:pt x="4883127" y="9333"/>
                          <a:pt x="4883920" y="19699"/>
                          <a:pt x="4882642" y="27432"/>
                        </a:cubicBezTo>
                        <a:cubicBezTo>
                          <a:pt x="4665479" y="53358"/>
                          <a:pt x="4455363" y="34051"/>
                          <a:pt x="4282775" y="27432"/>
                        </a:cubicBezTo>
                        <a:cubicBezTo>
                          <a:pt x="4110187" y="20813"/>
                          <a:pt x="3781952" y="37808"/>
                          <a:pt x="3585254" y="27432"/>
                        </a:cubicBezTo>
                        <a:cubicBezTo>
                          <a:pt x="3388556" y="17056"/>
                          <a:pt x="3084641" y="41802"/>
                          <a:pt x="2887734" y="27432"/>
                        </a:cubicBezTo>
                        <a:cubicBezTo>
                          <a:pt x="2690827" y="13062"/>
                          <a:pt x="2491613" y="5294"/>
                          <a:pt x="2239040" y="27432"/>
                        </a:cubicBezTo>
                        <a:cubicBezTo>
                          <a:pt x="1986467" y="49570"/>
                          <a:pt x="1795483" y="63015"/>
                          <a:pt x="1443867" y="27432"/>
                        </a:cubicBezTo>
                        <a:cubicBezTo>
                          <a:pt x="1092251" y="-8151"/>
                          <a:pt x="850619" y="43704"/>
                          <a:pt x="648694" y="27432"/>
                        </a:cubicBezTo>
                        <a:cubicBezTo>
                          <a:pt x="446769" y="11160"/>
                          <a:pt x="306471" y="26408"/>
                          <a:pt x="0" y="27432"/>
                        </a:cubicBezTo>
                        <a:cubicBezTo>
                          <a:pt x="211" y="18145"/>
                          <a:pt x="120" y="64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46404" y="4210812"/>
            <a:ext cx="5143500" cy="5116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en-US" sz="3300" b="1" spc="-20"/>
              <a:t>Custom</a:t>
            </a:r>
            <a:r>
              <a:rPr lang="en-US" sz="3300" b="1" spc="-55"/>
              <a:t> </a:t>
            </a:r>
            <a:r>
              <a:rPr lang="en-US" sz="3300" b="1" spc="10"/>
              <a:t>HTML</a:t>
            </a:r>
            <a:r>
              <a:rPr lang="en-US" sz="3300" b="1" spc="-55"/>
              <a:t> </a:t>
            </a:r>
            <a:r>
              <a:rPr lang="en-US" sz="3300" b="1" spc="55"/>
              <a:t>element</a:t>
            </a:r>
            <a:r>
              <a:rPr lang="en-US" sz="3300" b="1" spc="-65"/>
              <a:t> </a:t>
            </a:r>
            <a:r>
              <a:rPr lang="en-US" sz="3300" b="1" spc="-50"/>
              <a:t>or</a:t>
            </a:r>
            <a:r>
              <a:rPr lang="en-US" sz="3300" b="1" spc="-60"/>
              <a:t> </a:t>
            </a:r>
            <a:r>
              <a:rPr lang="en-US" sz="3300" b="1" spc="60"/>
              <a:t>attribute</a:t>
            </a:r>
            <a:r>
              <a:rPr lang="en-US" sz="3300" b="1" spc="-60"/>
              <a:t> </a:t>
            </a:r>
            <a:r>
              <a:rPr lang="en-US" sz="3300" b="1" spc="-30"/>
              <a:t>used</a:t>
            </a:r>
            <a:r>
              <a:rPr lang="en-US" sz="3300" b="1" spc="-60"/>
              <a:t> </a:t>
            </a:r>
            <a:r>
              <a:rPr lang="en-US" sz="3300" b="1" spc="70"/>
              <a:t>to</a:t>
            </a:r>
            <a:r>
              <a:rPr lang="en-US" sz="3300" b="1" spc="-65"/>
              <a:t> </a:t>
            </a:r>
            <a:r>
              <a:rPr lang="en-US" sz="3300" b="1" spc="10"/>
              <a:t>power</a:t>
            </a:r>
            <a:r>
              <a:rPr lang="en-US" sz="3300" b="1" spc="-60"/>
              <a:t> </a:t>
            </a:r>
            <a:r>
              <a:rPr lang="en-US" sz="3300" b="1" spc="5"/>
              <a:t>up</a:t>
            </a:r>
            <a:r>
              <a:rPr lang="en-US" sz="3300" b="1" spc="-60"/>
              <a:t> </a:t>
            </a:r>
            <a:r>
              <a:rPr lang="en-US" sz="3300" b="1" spc="-10"/>
              <a:t>and</a:t>
            </a:r>
            <a:r>
              <a:rPr lang="en-US" sz="3300" b="1" spc="-60"/>
              <a:t> </a:t>
            </a:r>
            <a:r>
              <a:rPr lang="en-US" sz="3300" b="1" spc="40"/>
              <a:t>extend</a:t>
            </a:r>
            <a:r>
              <a:rPr lang="en-US" sz="3300" b="1" spc="-60"/>
              <a:t> </a:t>
            </a:r>
            <a:r>
              <a:rPr lang="en-US" sz="3300" b="1" spc="-35"/>
              <a:t>our </a:t>
            </a:r>
            <a:r>
              <a:rPr lang="en-US" sz="3300" b="1" spc="-930"/>
              <a:t> </a:t>
            </a:r>
            <a:r>
              <a:rPr lang="en-US" sz="3300" b="1" spc="-25"/>
              <a:t>HTML.</a:t>
            </a:r>
            <a:endParaRPr lang="en-US" sz="3300"/>
          </a:p>
          <a:p>
            <a:pPr marL="698500" indent="-228600">
              <a:lnSpc>
                <a:spcPct val="90000"/>
              </a:lnSpc>
              <a:spcBef>
                <a:spcPts val="2710"/>
              </a:spcBef>
              <a:buSzPct val="76470"/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r>
              <a:rPr lang="en-US" sz="3300" b="1" spc="25"/>
              <a:t>Built-In</a:t>
            </a:r>
            <a:endParaRPr lang="en-US" sz="3300"/>
          </a:p>
        </p:txBody>
      </p:sp>
      <p:pic>
        <p:nvPicPr>
          <p:cNvPr id="1026" name="Picture 2" descr="Angular Directives With Examples - Dot Net Tutorials">
            <a:extLst>
              <a:ext uri="{FF2B5EF4-FFF2-40B4-BE49-F238E27FC236}">
                <a16:creationId xmlns:a16="http://schemas.microsoft.com/office/drawing/2014/main" id="{CA1F419F-3A32-942F-C424-C4B2A65A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1444" y="2562695"/>
            <a:ext cx="10355580" cy="51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68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Transforming</a:t>
            </a:r>
            <a:r>
              <a:rPr spc="-285" dirty="0"/>
              <a:t> </a:t>
            </a:r>
            <a:r>
              <a:rPr spc="-55" dirty="0"/>
              <a:t>Data</a:t>
            </a:r>
            <a:r>
              <a:rPr spc="-275" dirty="0"/>
              <a:t> </a:t>
            </a:r>
            <a:r>
              <a:rPr spc="65" dirty="0"/>
              <a:t>with</a:t>
            </a:r>
            <a:r>
              <a:rPr spc="-290" dirty="0"/>
              <a:t> </a:t>
            </a:r>
            <a:r>
              <a:rPr spc="-10" dirty="0"/>
              <a:t>Pipes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82461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20" dirty="0">
                <a:solidFill>
                  <a:srgbClr val="404040"/>
                </a:solidFill>
                <a:latin typeface="Arial Black"/>
                <a:cs typeface="Arial Black"/>
              </a:rPr>
              <a:t>Transform</a:t>
            </a:r>
            <a:r>
              <a:rPr sz="32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195" dirty="0">
                <a:solidFill>
                  <a:srgbClr val="404040"/>
                </a:solidFill>
                <a:latin typeface="Arial Black"/>
                <a:cs typeface="Arial Black"/>
              </a:rPr>
              <a:t>bound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40" dirty="0">
                <a:solidFill>
                  <a:srgbClr val="404040"/>
                </a:solidFill>
                <a:latin typeface="Arial Black"/>
                <a:cs typeface="Arial Black"/>
              </a:rPr>
              <a:t>properties</a:t>
            </a:r>
            <a:r>
              <a:rPr sz="3200" spc="-20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before</a:t>
            </a:r>
            <a:r>
              <a:rPr sz="32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75" dirty="0">
                <a:solidFill>
                  <a:srgbClr val="404040"/>
                </a:solidFill>
                <a:latin typeface="Arial Black"/>
                <a:cs typeface="Arial Black"/>
              </a:rPr>
              <a:t>display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1263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 dirty="0">
                <a:solidFill>
                  <a:srgbClr val="404040"/>
                </a:solidFill>
                <a:latin typeface="Arial Black"/>
                <a:cs typeface="Arial Black"/>
              </a:rPr>
              <a:t>Built-</a:t>
            </a:r>
            <a:r>
              <a:rPr sz="3200" spc="-229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65" dirty="0">
                <a:solidFill>
                  <a:srgbClr val="404040"/>
                </a:solidFill>
                <a:latin typeface="Arial Black"/>
                <a:cs typeface="Arial Black"/>
              </a:rPr>
              <a:t>pipes: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80" dirty="0">
                <a:solidFill>
                  <a:srgbClr val="404040"/>
                </a:solidFill>
                <a:latin typeface="Arial Black"/>
                <a:cs typeface="Arial Black"/>
              </a:rPr>
              <a:t>date,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65" dirty="0">
                <a:solidFill>
                  <a:srgbClr val="404040"/>
                </a:solidFill>
                <a:latin typeface="Arial Black"/>
                <a:cs typeface="Arial Black"/>
              </a:rPr>
              <a:t>number,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95" dirty="0">
                <a:solidFill>
                  <a:srgbClr val="404040"/>
                </a:solidFill>
                <a:latin typeface="Arial Black"/>
                <a:cs typeface="Arial Black"/>
              </a:rPr>
              <a:t>decimal,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45" dirty="0">
                <a:solidFill>
                  <a:srgbClr val="404040"/>
                </a:solidFill>
                <a:latin typeface="Arial Black"/>
                <a:cs typeface="Arial Black"/>
              </a:rPr>
              <a:t>percent,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54" dirty="0">
                <a:solidFill>
                  <a:srgbClr val="404040"/>
                </a:solidFill>
                <a:latin typeface="Arial Black"/>
                <a:cs typeface="Arial Black"/>
              </a:rPr>
              <a:t>currency,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85" dirty="0">
                <a:solidFill>
                  <a:srgbClr val="404040"/>
                </a:solidFill>
                <a:latin typeface="Arial Black"/>
                <a:cs typeface="Arial Black"/>
              </a:rPr>
              <a:t>json,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95" dirty="0">
                <a:solidFill>
                  <a:srgbClr val="404040"/>
                </a:solidFill>
                <a:latin typeface="Arial Black"/>
                <a:cs typeface="Arial Black"/>
              </a:rPr>
              <a:t>etc.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2680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5" dirty="0">
                <a:solidFill>
                  <a:srgbClr val="404040"/>
                </a:solidFill>
                <a:latin typeface="Arial Black"/>
                <a:cs typeface="Arial Black"/>
              </a:rPr>
              <a:t>Custom</a:t>
            </a:r>
            <a:r>
              <a:rPr sz="3200" spc="-2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20" dirty="0">
                <a:solidFill>
                  <a:srgbClr val="404040"/>
                </a:solidFill>
                <a:latin typeface="Arial Black"/>
                <a:cs typeface="Arial Black"/>
              </a:rPr>
              <a:t>pipes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018" y="5080000"/>
            <a:ext cx="1323875" cy="17103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2868" y="7483475"/>
            <a:ext cx="1248176" cy="17176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598" y="2286947"/>
            <a:ext cx="10537190" cy="691515"/>
          </a:xfrm>
          <a:prstGeom prst="rect">
            <a:avLst/>
          </a:prstGeom>
          <a:ln w="19050">
            <a:solidFill>
              <a:srgbClr val="2A9FB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40"/>
              </a:spcBef>
            </a:pP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Component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3000" spc="-5" dirty="0"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780" y="3346195"/>
            <a:ext cx="5512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5580" algn="ctr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@Component({</a:t>
            </a:r>
            <a:endParaRPr sz="300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selector:</a:t>
            </a:r>
            <a:r>
              <a:rPr sz="3000" spc="-8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3000" spc="-5" dirty="0">
                <a:latin typeface="Courier New"/>
                <a:cs typeface="Courier New"/>
              </a:rPr>
              <a:t>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4260596"/>
            <a:ext cx="75692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template:</a:t>
            </a:r>
            <a:r>
              <a:rPr sz="3000" spc="-70" dirty="0"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&lt;div&gt;My</a:t>
            </a:r>
            <a:r>
              <a:rPr sz="3000" spc="-5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First</a:t>
            </a:r>
            <a:r>
              <a:rPr sz="3000" spc="-4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780" y="6546595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780" y="7003795"/>
            <a:ext cx="6198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30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AppComponent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380" y="7460995"/>
            <a:ext cx="10541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pageTitle: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3000" spc="-5" dirty="0"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780" y="7918195"/>
            <a:ext cx="254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0075" y="3323983"/>
            <a:ext cx="12856210" cy="5316220"/>
            <a:chOff x="600075" y="3323983"/>
            <a:chExt cx="12856210" cy="5316220"/>
          </a:xfrm>
        </p:grpSpPr>
        <p:sp>
          <p:nvSpPr>
            <p:cNvPr id="11" name="object 11"/>
            <p:cNvSpPr/>
            <p:nvPr/>
          </p:nvSpPr>
          <p:spPr>
            <a:xfrm>
              <a:off x="12361367" y="6587765"/>
              <a:ext cx="1088390" cy="1835150"/>
            </a:xfrm>
            <a:custGeom>
              <a:avLst/>
              <a:gdLst/>
              <a:ahLst/>
              <a:cxnLst/>
              <a:rect l="l" t="t" r="r" b="b"/>
              <a:pathLst>
                <a:path w="1088390" h="1835150">
                  <a:moveTo>
                    <a:pt x="1087943" y="0"/>
                  </a:moveTo>
                  <a:lnTo>
                    <a:pt x="1087943" y="1834622"/>
                  </a:lnTo>
                </a:path>
                <a:path w="1088390" h="1835150">
                  <a:moveTo>
                    <a:pt x="1087943" y="343991"/>
                  </a:moveTo>
                  <a:lnTo>
                    <a:pt x="821222" y="343991"/>
                  </a:lnTo>
                  <a:lnTo>
                    <a:pt x="0" y="1004876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601" y="7066345"/>
              <a:ext cx="11769725" cy="1567180"/>
            </a:xfrm>
            <a:custGeom>
              <a:avLst/>
              <a:gdLst/>
              <a:ahLst/>
              <a:cxnLst/>
              <a:rect l="l" t="t" r="r" b="b"/>
              <a:pathLst>
                <a:path w="11769725" h="1567179">
                  <a:moveTo>
                    <a:pt x="0" y="0"/>
                  </a:moveTo>
                  <a:lnTo>
                    <a:pt x="11769524" y="0"/>
                  </a:lnTo>
                  <a:lnTo>
                    <a:pt x="11769524" y="1567182"/>
                  </a:lnTo>
                  <a:lnTo>
                    <a:pt x="0" y="15671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92262" y="3603374"/>
              <a:ext cx="2757170" cy="2454910"/>
            </a:xfrm>
            <a:custGeom>
              <a:avLst/>
              <a:gdLst/>
              <a:ahLst/>
              <a:cxnLst/>
              <a:rect l="l" t="t" r="r" b="b"/>
              <a:pathLst>
                <a:path w="2757169" h="2454910">
                  <a:moveTo>
                    <a:pt x="2757048" y="636653"/>
                  </a:moveTo>
                  <a:lnTo>
                    <a:pt x="2757048" y="2454526"/>
                  </a:lnTo>
                </a:path>
                <a:path w="2757169" h="2454910">
                  <a:moveTo>
                    <a:pt x="2757048" y="977505"/>
                  </a:moveTo>
                  <a:lnTo>
                    <a:pt x="2490327" y="97750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" y="3333508"/>
              <a:ext cx="10537190" cy="3716020"/>
            </a:xfrm>
            <a:custGeom>
              <a:avLst/>
              <a:gdLst/>
              <a:ahLst/>
              <a:cxnLst/>
              <a:rect l="l" t="t" r="r" b="b"/>
              <a:pathLst>
                <a:path w="10537190" h="3716020">
                  <a:moveTo>
                    <a:pt x="0" y="0"/>
                  </a:moveTo>
                  <a:lnTo>
                    <a:pt x="10536819" y="0"/>
                  </a:lnTo>
                  <a:lnTo>
                    <a:pt x="10536819" y="3715475"/>
                  </a:lnTo>
                  <a:lnTo>
                    <a:pt x="0" y="37154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4667" y="4288418"/>
              <a:ext cx="8629015" cy="2211070"/>
            </a:xfrm>
            <a:custGeom>
              <a:avLst/>
              <a:gdLst/>
              <a:ahLst/>
              <a:cxnLst/>
              <a:rect l="l" t="t" r="r" b="b"/>
              <a:pathLst>
                <a:path w="8629015" h="2211070">
                  <a:moveTo>
                    <a:pt x="0" y="0"/>
                  </a:moveTo>
                  <a:lnTo>
                    <a:pt x="8628926" y="0"/>
                  </a:lnTo>
                  <a:lnTo>
                    <a:pt x="8628926" y="2210730"/>
                  </a:lnTo>
                  <a:lnTo>
                    <a:pt x="0" y="22107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716000" y="6587765"/>
            <a:ext cx="3200400" cy="183515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/>
              <a:cs typeface="Times New Roman"/>
            </a:endParaRPr>
          </a:p>
          <a:p>
            <a:pPr marL="1022350">
              <a:lnSpc>
                <a:spcPct val="100000"/>
              </a:lnSpc>
            </a:pPr>
            <a:r>
              <a:rPr sz="3600" b="1" spc="-10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6000" y="4240028"/>
            <a:ext cx="3200400" cy="18180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67030" rIns="0" bIns="0" rtlCol="0">
            <a:spAutoFit/>
          </a:bodyPr>
          <a:lstStyle/>
          <a:p>
            <a:pPr marL="598805" marR="354330" indent="-236220">
              <a:lnSpc>
                <a:spcPts val="4300"/>
              </a:lnSpc>
              <a:spcBef>
                <a:spcPts val="2890"/>
              </a:spcBef>
            </a:pPr>
            <a:r>
              <a:rPr sz="3600" b="1" spc="70" dirty="0">
                <a:solidFill>
                  <a:srgbClr val="FFFFFF"/>
                </a:solidFill>
                <a:latin typeface="Arial"/>
                <a:cs typeface="Arial"/>
              </a:rPr>
              <a:t>Metadata</a:t>
            </a:r>
            <a:r>
              <a:rPr sz="36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7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3600" b="1" spc="-9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Template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16827" y="1215342"/>
            <a:ext cx="2720340" cy="1843405"/>
          </a:xfrm>
          <a:custGeom>
            <a:avLst/>
            <a:gdLst/>
            <a:ahLst/>
            <a:cxnLst/>
            <a:rect l="l" t="t" r="r" b="b"/>
            <a:pathLst>
              <a:path w="2720340" h="1843405">
                <a:moveTo>
                  <a:pt x="2719986" y="0"/>
                </a:moveTo>
                <a:lnTo>
                  <a:pt x="2719986" y="1843040"/>
                </a:lnTo>
              </a:path>
              <a:path w="2720340" h="1843405">
                <a:moveTo>
                  <a:pt x="2719986" y="345569"/>
                </a:moveTo>
                <a:lnTo>
                  <a:pt x="2453265" y="345569"/>
                </a:lnTo>
                <a:lnTo>
                  <a:pt x="0" y="1208573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703503" y="1215342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imes New Roman"/>
              <a:cs typeface="Times New Roman"/>
            </a:endParaRPr>
          </a:p>
          <a:p>
            <a:pPr marL="880744">
              <a:lnSpc>
                <a:spcPct val="100000"/>
              </a:lnSpc>
            </a:pPr>
            <a:r>
              <a:rPr sz="3600" b="1" spc="15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app.component.ts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748" y="754380"/>
            <a:ext cx="9871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Creating</a:t>
            </a:r>
            <a:r>
              <a:rPr spc="-130" dirty="0"/>
              <a:t> </a:t>
            </a:r>
            <a:r>
              <a:rPr spc="185" dirty="0"/>
              <a:t>the</a:t>
            </a:r>
            <a:r>
              <a:rPr spc="-120" dirty="0"/>
              <a:t> </a:t>
            </a:r>
            <a:r>
              <a:rPr spc="110" dirty="0"/>
              <a:t>Component</a:t>
            </a:r>
            <a:r>
              <a:rPr spc="-135" dirty="0"/>
              <a:t> </a:t>
            </a:r>
            <a:r>
              <a:rPr spc="-14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1456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AppComponent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pageTitle: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3000" spc="-5" dirty="0"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1039" y="3275318"/>
            <a:ext cx="3740785" cy="3089275"/>
            <a:chOff x="2051039" y="3275318"/>
            <a:chExt cx="3740785" cy="3089275"/>
          </a:xfrm>
        </p:grpSpPr>
        <p:sp>
          <p:nvSpPr>
            <p:cNvPr id="5" name="object 5"/>
            <p:cNvSpPr/>
            <p:nvPr/>
          </p:nvSpPr>
          <p:spPr>
            <a:xfrm>
              <a:off x="2590800" y="4521132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400" y="184304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7389" y="3281668"/>
              <a:ext cx="967105" cy="3082925"/>
            </a:xfrm>
            <a:custGeom>
              <a:avLst/>
              <a:gdLst/>
              <a:ahLst/>
              <a:cxnLst/>
              <a:rect l="l" t="t" r="r" b="b"/>
              <a:pathLst>
                <a:path w="967105" h="3082925">
                  <a:moveTo>
                    <a:pt x="266721" y="1239464"/>
                  </a:moveTo>
                  <a:lnTo>
                    <a:pt x="266721" y="3082504"/>
                  </a:lnTo>
                </a:path>
                <a:path w="967105" h="3082925">
                  <a:moveTo>
                    <a:pt x="266721" y="1585033"/>
                  </a:moveTo>
                  <a:lnTo>
                    <a:pt x="0" y="1585033"/>
                  </a:lnTo>
                  <a:lnTo>
                    <a:pt x="967064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0800" y="4521132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346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25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endParaRPr sz="3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3800" y="4521132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  <a:spcBef>
                <a:spcPts val="5"/>
              </a:spcBef>
            </a:pPr>
            <a:r>
              <a:rPr sz="3600" b="1" spc="-10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3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3356" y="3229560"/>
            <a:ext cx="3740785" cy="5276850"/>
            <a:chOff x="763356" y="3229560"/>
            <a:chExt cx="3740785" cy="5276850"/>
          </a:xfrm>
        </p:grpSpPr>
        <p:sp>
          <p:nvSpPr>
            <p:cNvPr id="10" name="object 10"/>
            <p:cNvSpPr/>
            <p:nvPr/>
          </p:nvSpPr>
          <p:spPr>
            <a:xfrm>
              <a:off x="1303116" y="6662986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398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398" y="1843039"/>
                  </a:lnTo>
                  <a:lnTo>
                    <a:pt x="320039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9706" y="3235910"/>
              <a:ext cx="689610" cy="5270500"/>
            </a:xfrm>
            <a:custGeom>
              <a:avLst/>
              <a:gdLst/>
              <a:ahLst/>
              <a:cxnLst/>
              <a:rect l="l" t="t" r="r" b="b"/>
              <a:pathLst>
                <a:path w="689610" h="5270500">
                  <a:moveTo>
                    <a:pt x="266721" y="3427076"/>
                  </a:moveTo>
                  <a:lnTo>
                    <a:pt x="266721" y="5270116"/>
                  </a:lnTo>
                </a:path>
                <a:path w="689610" h="5270500">
                  <a:moveTo>
                    <a:pt x="266721" y="3772645"/>
                  </a:moveTo>
                  <a:lnTo>
                    <a:pt x="0" y="3772645"/>
                  </a:lnTo>
                  <a:lnTo>
                    <a:pt x="689269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942208" y="3229559"/>
            <a:ext cx="1341755" cy="5276850"/>
            <a:chOff x="5942208" y="3229559"/>
            <a:chExt cx="1341755" cy="5276850"/>
          </a:xfrm>
        </p:grpSpPr>
        <p:sp>
          <p:nvSpPr>
            <p:cNvPr id="13" name="object 13"/>
            <p:cNvSpPr/>
            <p:nvPr/>
          </p:nvSpPr>
          <p:spPr>
            <a:xfrm>
              <a:off x="6102339" y="3264308"/>
              <a:ext cx="1175385" cy="3100070"/>
            </a:xfrm>
            <a:custGeom>
              <a:avLst/>
              <a:gdLst/>
              <a:ahLst/>
              <a:cxnLst/>
              <a:rect l="l" t="t" r="r" b="b"/>
              <a:pathLst>
                <a:path w="1175384" h="3100070">
                  <a:moveTo>
                    <a:pt x="1174771" y="1256824"/>
                  </a:moveTo>
                  <a:lnTo>
                    <a:pt x="1174771" y="3099864"/>
                  </a:lnTo>
                </a:path>
                <a:path w="1175384" h="3100070">
                  <a:moveTo>
                    <a:pt x="1174771" y="1602393"/>
                  </a:moveTo>
                  <a:lnTo>
                    <a:pt x="908050" y="160239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8558" y="3235909"/>
              <a:ext cx="520065" cy="5270500"/>
            </a:xfrm>
            <a:custGeom>
              <a:avLst/>
              <a:gdLst/>
              <a:ahLst/>
              <a:cxnLst/>
              <a:rect l="l" t="t" r="r" b="b"/>
              <a:pathLst>
                <a:path w="520064" h="5270500">
                  <a:moveTo>
                    <a:pt x="520015" y="3427077"/>
                  </a:moveTo>
                  <a:lnTo>
                    <a:pt x="520015" y="5270117"/>
                  </a:lnTo>
                </a:path>
                <a:path w="520064" h="5270500">
                  <a:moveTo>
                    <a:pt x="520015" y="3772648"/>
                  </a:moveTo>
                  <a:lnTo>
                    <a:pt x="137779" y="377264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03116" y="6662986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347345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2735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export</a:t>
            </a:r>
            <a:endParaRPr sz="3600">
              <a:latin typeface="Courier New"/>
              <a:cs typeface="Courier New"/>
            </a:endParaRPr>
          </a:p>
          <a:p>
            <a:pPr marL="681355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0764" y="6662986"/>
            <a:ext cx="4586605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79730" rIns="0" bIns="0" rtlCol="0">
            <a:spAutoFit/>
          </a:bodyPr>
          <a:lstStyle/>
          <a:p>
            <a:pPr marL="251460" marR="243840" indent="67945">
              <a:lnSpc>
                <a:spcPts val="4300"/>
              </a:lnSpc>
              <a:spcBef>
                <a:spcPts val="2990"/>
              </a:spcBef>
            </a:pPr>
            <a:r>
              <a:rPr sz="3600" b="1" spc="30" dirty="0">
                <a:solidFill>
                  <a:srgbClr val="FFFFFF"/>
                </a:solidFill>
                <a:latin typeface="Arial"/>
                <a:cs typeface="Arial"/>
              </a:rPr>
              <a:t>Component 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3600" b="1" spc="-9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3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app.component.ts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8748" y="754380"/>
            <a:ext cx="9871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Creating</a:t>
            </a:r>
            <a:r>
              <a:rPr spc="-130" dirty="0"/>
              <a:t> </a:t>
            </a:r>
            <a:r>
              <a:rPr spc="185" dirty="0"/>
              <a:t>the</a:t>
            </a:r>
            <a:r>
              <a:rPr spc="-120" dirty="0"/>
              <a:t> </a:t>
            </a:r>
            <a:r>
              <a:rPr spc="110" dirty="0"/>
              <a:t>Component</a:t>
            </a:r>
            <a:r>
              <a:rPr spc="-135" dirty="0"/>
              <a:t> </a:t>
            </a:r>
            <a:r>
              <a:rPr spc="-14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1456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AppComponent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pageTitle: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3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'Acme</a:t>
            </a:r>
            <a:r>
              <a:rPr sz="3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Product</a:t>
            </a:r>
            <a:r>
              <a:rPr sz="3000" spc="-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3000" spc="-5" dirty="0"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8365" y="3778817"/>
            <a:ext cx="3747135" cy="3043555"/>
            <a:chOff x="1688365" y="3778817"/>
            <a:chExt cx="3747135" cy="3043555"/>
          </a:xfrm>
        </p:grpSpPr>
        <p:sp>
          <p:nvSpPr>
            <p:cNvPr id="5" name="object 5"/>
            <p:cNvSpPr/>
            <p:nvPr/>
          </p:nvSpPr>
          <p:spPr>
            <a:xfrm>
              <a:off x="2228126" y="4972544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399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399" y="1843040"/>
                  </a:lnTo>
                  <a:lnTo>
                    <a:pt x="320039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4715" y="3785167"/>
              <a:ext cx="3734435" cy="3030855"/>
            </a:xfrm>
            <a:custGeom>
              <a:avLst/>
              <a:gdLst/>
              <a:ahLst/>
              <a:cxnLst/>
              <a:rect l="l" t="t" r="r" b="b"/>
              <a:pathLst>
                <a:path w="3734435" h="3030854">
                  <a:moveTo>
                    <a:pt x="533410" y="1187377"/>
                  </a:moveTo>
                  <a:lnTo>
                    <a:pt x="3733810" y="1187377"/>
                  </a:lnTo>
                  <a:lnTo>
                    <a:pt x="3733810" y="3030417"/>
                  </a:lnTo>
                  <a:lnTo>
                    <a:pt x="533410" y="3030417"/>
                  </a:lnTo>
                  <a:lnTo>
                    <a:pt x="533410" y="1187377"/>
                  </a:lnTo>
                  <a:close/>
                </a:path>
                <a:path w="3734435" h="3030854">
                  <a:moveTo>
                    <a:pt x="266721" y="1187377"/>
                  </a:moveTo>
                  <a:lnTo>
                    <a:pt x="266721" y="3030417"/>
                  </a:lnTo>
                </a:path>
                <a:path w="3734435" h="3030854">
                  <a:moveTo>
                    <a:pt x="266721" y="1532946"/>
                  </a:moveTo>
                  <a:lnTo>
                    <a:pt x="0" y="1532946"/>
                  </a:lnTo>
                  <a:lnTo>
                    <a:pt x="949686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71857" y="5321300"/>
            <a:ext cx="1913889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0835" marR="5080" indent="-318770">
              <a:lnSpc>
                <a:spcPts val="4300"/>
              </a:lnSpc>
              <a:spcBef>
                <a:spcPts val="215"/>
              </a:spcBef>
            </a:pP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9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5389" y="4972544"/>
            <a:ext cx="3200400" cy="1843405"/>
          </a:xfrm>
          <a:custGeom>
            <a:avLst/>
            <a:gdLst/>
            <a:ahLst/>
            <a:cxnLst/>
            <a:rect l="l" t="t" r="r" b="b"/>
            <a:pathLst>
              <a:path w="3200400" h="1843404">
                <a:moveTo>
                  <a:pt x="3200400" y="0"/>
                </a:moveTo>
                <a:lnTo>
                  <a:pt x="0" y="0"/>
                </a:lnTo>
                <a:lnTo>
                  <a:pt x="0" y="1843040"/>
                </a:lnTo>
                <a:lnTo>
                  <a:pt x="3200400" y="1843040"/>
                </a:lnTo>
                <a:lnTo>
                  <a:pt x="32004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8415" y="3767804"/>
            <a:ext cx="480695" cy="3048000"/>
          </a:xfrm>
          <a:custGeom>
            <a:avLst/>
            <a:gdLst/>
            <a:ahLst/>
            <a:cxnLst/>
            <a:rect l="l" t="t" r="r" b="b"/>
            <a:pathLst>
              <a:path w="480695" h="3048000">
                <a:moveTo>
                  <a:pt x="480284" y="1204740"/>
                </a:moveTo>
                <a:lnTo>
                  <a:pt x="480284" y="3047780"/>
                </a:lnTo>
              </a:path>
              <a:path w="480695" h="3048000">
                <a:moveTo>
                  <a:pt x="480284" y="1550309"/>
                </a:moveTo>
                <a:lnTo>
                  <a:pt x="213563" y="1550309"/>
                </a:lnTo>
                <a:lnTo>
                  <a:pt x="0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85389" y="4972544"/>
            <a:ext cx="3200400" cy="1843405"/>
          </a:xfrm>
          <a:prstGeom prst="rect">
            <a:avLst/>
          </a:prstGeom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5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4679" y="3733079"/>
            <a:ext cx="671830" cy="3082925"/>
          </a:xfrm>
          <a:custGeom>
            <a:avLst/>
            <a:gdLst/>
            <a:ahLst/>
            <a:cxnLst/>
            <a:rect l="l" t="t" r="r" b="b"/>
            <a:pathLst>
              <a:path w="671829" h="3082925">
                <a:moveTo>
                  <a:pt x="671282" y="1239464"/>
                </a:moveTo>
                <a:lnTo>
                  <a:pt x="671282" y="3082504"/>
                </a:lnTo>
              </a:path>
              <a:path w="671829" h="3082925">
                <a:moveTo>
                  <a:pt x="671282" y="1585033"/>
                </a:moveTo>
                <a:lnTo>
                  <a:pt x="404561" y="1585033"/>
                </a:lnTo>
                <a:lnTo>
                  <a:pt x="0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42652" y="4972544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5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  <a:spcBef>
                <a:spcPts val="5"/>
              </a:spcBef>
            </a:pPr>
            <a:r>
              <a:rPr sz="3600" b="1" spc="30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3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3425" y="3770452"/>
            <a:ext cx="267335" cy="5339715"/>
          </a:xfrm>
          <a:custGeom>
            <a:avLst/>
            <a:gdLst/>
            <a:ahLst/>
            <a:cxnLst/>
            <a:rect l="l" t="t" r="r" b="b"/>
            <a:pathLst>
              <a:path w="267334" h="5339715">
                <a:moveTo>
                  <a:pt x="266721" y="3496541"/>
                </a:moveTo>
                <a:lnTo>
                  <a:pt x="266721" y="5339581"/>
                </a:lnTo>
              </a:path>
              <a:path w="267334" h="5339715">
                <a:moveTo>
                  <a:pt x="266721" y="3842110"/>
                </a:moveTo>
                <a:lnTo>
                  <a:pt x="0" y="3842110"/>
                </a:lnTo>
                <a:lnTo>
                  <a:pt x="168374" y="0"/>
                </a:lnTo>
              </a:path>
            </a:pathLst>
          </a:custGeom>
          <a:ln w="12700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6836" y="7266993"/>
            <a:ext cx="3200400" cy="18434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Times New Roman"/>
              <a:cs typeface="Times New Roman"/>
            </a:endParaRPr>
          </a:p>
          <a:p>
            <a:pPr marL="641985">
              <a:lnSpc>
                <a:spcPct val="100000"/>
              </a:lnSpc>
            </a:pPr>
            <a:r>
              <a:rPr sz="3600" b="1" spc="3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app.component.ts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865080" y="5003800"/>
            <a:ext cx="4937760" cy="48006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1979" y="934912"/>
            <a:ext cx="6018260" cy="841182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8745" y="1584960"/>
            <a:ext cx="4796490" cy="4688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8400" kern="1200" spc="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Defining</a:t>
            </a:r>
            <a:r>
              <a:rPr lang="en-US" sz="8400" kern="1200" spc="-1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400" kern="1200" spc="19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8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400" kern="1200" spc="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78744" y="6452484"/>
            <a:ext cx="4058428" cy="1143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b="1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app.component.ts</a:t>
            </a:r>
            <a:endParaRPr lang="en-US" sz="3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107696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@Component({</a:t>
            </a:r>
            <a:endParaRPr lang="en-US" sz="3000">
              <a:latin typeface="Courier New"/>
              <a:cs typeface="Courier New"/>
            </a:endParaRPr>
          </a:p>
          <a:p>
            <a:pPr marL="927100" marR="5262245"/>
            <a:r>
              <a:rPr sz="3000" spc="-5" dirty="0">
                <a:latin typeface="Courier New"/>
                <a:cs typeface="Courier New"/>
              </a:rPr>
              <a:t>selector: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3000" spc="-5" dirty="0">
                <a:latin typeface="Courier New"/>
                <a:cs typeface="Courier New"/>
              </a:rPr>
              <a:t>, </a:t>
            </a:r>
            <a:r>
              <a:rPr sz="3000" spc="-178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template: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lang="en-US" sz="3000">
              <a:latin typeface="Courier New"/>
              <a:cs typeface="Courier New"/>
            </a:endParaRPr>
          </a:p>
          <a:p>
            <a:pPr marL="927100"/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lang="en-US" sz="3000">
              <a:latin typeface="Courier New"/>
              <a:cs typeface="Courier New"/>
            </a:endParaRPr>
          </a:p>
          <a:p>
            <a:pPr marL="1841500"/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&lt;div&gt;My</a:t>
            </a:r>
            <a:r>
              <a:rPr sz="3000" spc="-4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First</a:t>
            </a:r>
            <a:r>
              <a:rPr sz="3000" spc="-4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lang="en-US" sz="3000">
              <a:latin typeface="Courier New"/>
              <a:cs typeface="Courier New"/>
            </a:endParaRPr>
          </a:p>
          <a:p>
            <a:pPr marL="927100"/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lang="en-US" sz="3000">
              <a:latin typeface="Courier New"/>
              <a:cs typeface="Courier New"/>
            </a:endParaRPr>
          </a:p>
          <a:p>
            <a:pPr marL="927100"/>
            <a:r>
              <a:rPr sz="3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lang="en-US" sz="3000">
              <a:latin typeface="Courier New"/>
              <a:cs typeface="Courier New"/>
            </a:endParaRPr>
          </a:p>
          <a:p>
            <a:pPr marL="12700"/>
            <a:r>
              <a:rPr sz="3000" spc="-5" dirty="0">
                <a:latin typeface="Courier New"/>
                <a:cs typeface="Courier New"/>
              </a:rPr>
              <a:t>})</a:t>
            </a:r>
            <a:endParaRPr lang="en-US" sz="3000">
              <a:latin typeface="Courier New"/>
              <a:cs typeface="Courier New"/>
            </a:endParaRPr>
          </a:p>
          <a:p>
            <a:pPr marL="12700"/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/>
                <a:cs typeface="Courier New"/>
              </a:rPr>
              <a:t>{</a:t>
            </a:r>
            <a:endParaRPr lang="en-US" sz="3000">
              <a:latin typeface="Courier New"/>
              <a:cs typeface="Courier New"/>
            </a:endParaRPr>
          </a:p>
          <a:p>
            <a:pPr marL="241300"/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Management';</a:t>
            </a:r>
            <a:endParaRPr lang="en-US" sz="3000">
              <a:latin typeface="Courier New"/>
              <a:cs typeface="Courier New"/>
            </a:endParaRPr>
          </a:p>
          <a:p>
            <a:pPr marL="12700"/>
            <a:r>
              <a:rPr sz="3000" dirty="0">
                <a:solidFill>
                  <a:srgbClr val="A6A6A6"/>
                </a:solidFill>
                <a:latin typeface="Courier New"/>
                <a:cs typeface="Courier New"/>
              </a:rPr>
              <a:t>}</a:t>
            </a:r>
            <a:endParaRPr lang="en-US"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7725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60" dirty="0">
                <a:solidFill>
                  <a:srgbClr val="9BC850"/>
                </a:solidFill>
              </a:rPr>
              <a:t>D</a:t>
            </a:r>
            <a:r>
              <a:rPr sz="6600" spc="-120" dirty="0">
                <a:solidFill>
                  <a:srgbClr val="9BC850"/>
                </a:solidFill>
              </a:rPr>
              <a:t>e</a:t>
            </a:r>
            <a:r>
              <a:rPr sz="6600" spc="285" dirty="0">
                <a:solidFill>
                  <a:srgbClr val="9BC850"/>
                </a:solidFill>
              </a:rPr>
              <a:t>c</a:t>
            </a:r>
            <a:r>
              <a:rPr sz="6600" spc="-15" dirty="0">
                <a:solidFill>
                  <a:srgbClr val="9BC850"/>
                </a:solidFill>
              </a:rPr>
              <a:t>or</a:t>
            </a:r>
            <a:r>
              <a:rPr sz="6600" spc="-95" dirty="0">
                <a:solidFill>
                  <a:srgbClr val="9BC850"/>
                </a:solidFill>
              </a:rPr>
              <a:t>a</a:t>
            </a:r>
            <a:r>
              <a:rPr sz="6600" spc="445" dirty="0">
                <a:solidFill>
                  <a:srgbClr val="9BC850"/>
                </a:solidFill>
              </a:rPr>
              <a:t>t</a:t>
            </a:r>
            <a:r>
              <a:rPr sz="6600" spc="80" dirty="0">
                <a:solidFill>
                  <a:srgbClr val="9BC850"/>
                </a:solidFill>
              </a:rPr>
              <a:t>or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63406" y="4365244"/>
            <a:ext cx="13932535" cy="35490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3180" marR="5080">
              <a:lnSpc>
                <a:spcPts val="4010"/>
              </a:lnSpc>
              <a:spcBef>
                <a:spcPts val="290"/>
              </a:spcBef>
            </a:pPr>
            <a:r>
              <a:rPr sz="3400" b="1" spc="-2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adds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30" dirty="0">
                <a:solidFill>
                  <a:srgbClr val="9BC850"/>
                </a:solidFill>
                <a:latin typeface="Arial"/>
                <a:cs typeface="Arial"/>
              </a:rPr>
              <a:t>metadata</a:t>
            </a:r>
            <a:r>
              <a:rPr sz="3400" b="1" spc="-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/>
                <a:cs typeface="Arial"/>
              </a:rPr>
              <a:t>class,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members,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/>
                <a:cs typeface="Arial"/>
              </a:rPr>
              <a:t>method </a:t>
            </a:r>
            <a:r>
              <a:rPr sz="3400" b="1" spc="-9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/>
                <a:cs typeface="Arial"/>
              </a:rPr>
              <a:t>arguments.</a:t>
            </a:r>
            <a:endParaRPr sz="3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2590"/>
              </a:spcBef>
            </a:pPr>
            <a:r>
              <a:rPr sz="3400" b="1" spc="-15" dirty="0">
                <a:solidFill>
                  <a:srgbClr val="404040"/>
                </a:solidFill>
                <a:latin typeface="Arial"/>
                <a:cs typeface="Arial"/>
              </a:rPr>
              <a:t>Prefixed</a:t>
            </a:r>
            <a:r>
              <a:rPr sz="3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3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34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260" dirty="0">
                <a:solidFill>
                  <a:srgbClr val="404040"/>
                </a:solidFill>
                <a:latin typeface="Arial"/>
                <a:cs typeface="Arial"/>
              </a:rPr>
              <a:t>@.</a:t>
            </a:r>
            <a:endParaRPr sz="3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2710"/>
              </a:spcBef>
            </a:pPr>
            <a:r>
              <a:rPr sz="3400" b="1" spc="-55" dirty="0">
                <a:solidFill>
                  <a:srgbClr val="404040"/>
                </a:solidFill>
                <a:latin typeface="Arial"/>
                <a:cs typeface="Arial"/>
              </a:rPr>
              <a:t>Angular</a:t>
            </a:r>
            <a:r>
              <a:rPr sz="3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/>
                <a:cs typeface="Arial"/>
              </a:rPr>
              <a:t>provides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/>
                <a:cs typeface="Arial"/>
              </a:rPr>
              <a:t>built-in</a:t>
            </a:r>
            <a:r>
              <a:rPr sz="3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/>
                <a:cs typeface="Arial"/>
              </a:rPr>
              <a:t>decorators.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100" spc="60" dirty="0">
                <a:latin typeface="Courier New"/>
                <a:cs typeface="Courier New"/>
              </a:rPr>
              <a:t>@Component()</a:t>
            </a:r>
            <a:endParaRPr sz="4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0919" y="754380"/>
            <a:ext cx="7127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60" dirty="0"/>
              <a:t> </a:t>
            </a:r>
            <a:r>
              <a:rPr spc="190" dirty="0"/>
              <a:t>the</a:t>
            </a:r>
            <a:r>
              <a:rPr spc="-150" dirty="0"/>
              <a:t> </a:t>
            </a:r>
            <a:r>
              <a:rPr spc="75" dirty="0"/>
              <a:t>Metadata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80" y="2809747"/>
            <a:ext cx="2768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@Component({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669" y="3302609"/>
            <a:ext cx="4896485" cy="496570"/>
          </a:xfrm>
          <a:prstGeom prst="rect">
            <a:avLst/>
          </a:prstGeom>
          <a:ln w="12700">
            <a:solidFill>
              <a:srgbClr val="B3B3B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420"/>
              </a:lnSpc>
            </a:pPr>
            <a:r>
              <a:rPr sz="3000" spc="-5" dirty="0">
                <a:latin typeface="Courier New"/>
                <a:cs typeface="Courier New"/>
              </a:rPr>
              <a:t>selector:</a:t>
            </a:r>
            <a:r>
              <a:rPr sz="3000" spc="-6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3000" spc="-5" dirty="0">
                <a:latin typeface="Courier New"/>
                <a:cs typeface="Courier New"/>
              </a:rPr>
              <a:t>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3724147"/>
            <a:ext cx="2540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template:</a:t>
            </a:r>
            <a:r>
              <a:rPr sz="3000" spc="-95" dirty="0"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4179" y="4181347"/>
            <a:ext cx="75692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&lt;div&gt;My</a:t>
            </a:r>
            <a:r>
              <a:rPr sz="3000" spc="-5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First</a:t>
            </a:r>
            <a:r>
              <a:rPr sz="3000" spc="-4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Component&lt;/div&gt;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780" y="6010147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780" y="6467347"/>
            <a:ext cx="10769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Management';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08319" y="1856395"/>
            <a:ext cx="10773410" cy="5901055"/>
            <a:chOff x="1608319" y="1856395"/>
            <a:chExt cx="10773410" cy="5901055"/>
          </a:xfrm>
        </p:grpSpPr>
        <p:sp>
          <p:nvSpPr>
            <p:cNvPr id="10" name="object 10"/>
            <p:cNvSpPr/>
            <p:nvPr/>
          </p:nvSpPr>
          <p:spPr>
            <a:xfrm>
              <a:off x="1614669" y="3799135"/>
              <a:ext cx="7882890" cy="2141855"/>
            </a:xfrm>
            <a:custGeom>
              <a:avLst/>
              <a:gdLst/>
              <a:ahLst/>
              <a:cxnLst/>
              <a:rect l="l" t="t" r="r" b="b"/>
              <a:pathLst>
                <a:path w="7882890" h="2141854">
                  <a:moveTo>
                    <a:pt x="0" y="0"/>
                  </a:moveTo>
                  <a:lnTo>
                    <a:pt x="7882359" y="0"/>
                  </a:lnTo>
                  <a:lnTo>
                    <a:pt x="7882359" y="2141282"/>
                  </a:lnTo>
                  <a:lnTo>
                    <a:pt x="0" y="21412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669" y="3302609"/>
              <a:ext cx="4896485" cy="496570"/>
            </a:xfrm>
            <a:custGeom>
              <a:avLst/>
              <a:gdLst/>
              <a:ahLst/>
              <a:cxnLst/>
              <a:rect l="l" t="t" r="r" b="b"/>
              <a:pathLst>
                <a:path w="4896484" h="496570">
                  <a:moveTo>
                    <a:pt x="0" y="0"/>
                  </a:moveTo>
                  <a:lnTo>
                    <a:pt x="4896090" y="0"/>
                  </a:lnTo>
                  <a:lnTo>
                    <a:pt x="4896090" y="496524"/>
                  </a:lnTo>
                  <a:lnTo>
                    <a:pt x="0" y="4965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1991" y="3553142"/>
              <a:ext cx="6423660" cy="1412875"/>
            </a:xfrm>
            <a:custGeom>
              <a:avLst/>
              <a:gdLst/>
              <a:ahLst/>
              <a:cxnLst/>
              <a:rect l="l" t="t" r="r" b="b"/>
              <a:pathLst>
                <a:path w="6423659" h="1412875">
                  <a:moveTo>
                    <a:pt x="6423279" y="17311"/>
                  </a:moveTo>
                  <a:lnTo>
                    <a:pt x="6423279" y="1412397"/>
                  </a:lnTo>
                </a:path>
                <a:path w="6423659" h="1412875">
                  <a:moveTo>
                    <a:pt x="6423279" y="278888"/>
                  </a:moveTo>
                  <a:lnTo>
                    <a:pt x="6023622" y="278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6322" y="4927952"/>
              <a:ext cx="3059430" cy="1433830"/>
            </a:xfrm>
            <a:custGeom>
              <a:avLst/>
              <a:gdLst/>
              <a:ahLst/>
              <a:cxnLst/>
              <a:rect l="l" t="t" r="r" b="b"/>
              <a:pathLst>
                <a:path w="3059429" h="1433829">
                  <a:moveTo>
                    <a:pt x="3058948" y="334930"/>
                  </a:moveTo>
                  <a:lnTo>
                    <a:pt x="3058948" y="1433530"/>
                  </a:lnTo>
                </a:path>
                <a:path w="3059429" h="1433829">
                  <a:moveTo>
                    <a:pt x="3058948" y="540916"/>
                  </a:moveTo>
                  <a:lnTo>
                    <a:pt x="2659291" y="54091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7592" y="4622418"/>
              <a:ext cx="6358255" cy="3135630"/>
            </a:xfrm>
            <a:custGeom>
              <a:avLst/>
              <a:gdLst/>
              <a:ahLst/>
              <a:cxnLst/>
              <a:rect l="l" t="t" r="r" b="b"/>
              <a:pathLst>
                <a:path w="6358255" h="3135629">
                  <a:moveTo>
                    <a:pt x="6357677" y="2036411"/>
                  </a:moveTo>
                  <a:lnTo>
                    <a:pt x="6357677" y="3135011"/>
                  </a:lnTo>
                </a:path>
                <a:path w="6358255" h="3135629">
                  <a:moveTo>
                    <a:pt x="6357677" y="2242396"/>
                  </a:moveTo>
                  <a:lnTo>
                    <a:pt x="5958020" y="224239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35730" y="4115412"/>
              <a:ext cx="3053080" cy="622935"/>
            </a:xfrm>
            <a:custGeom>
              <a:avLst/>
              <a:gdLst/>
              <a:ahLst/>
              <a:cxnLst/>
              <a:rect l="l" t="t" r="r" b="b"/>
              <a:pathLst>
                <a:path w="3053079" h="622935">
                  <a:moveTo>
                    <a:pt x="0" y="0"/>
                  </a:moveTo>
                  <a:lnTo>
                    <a:pt x="3052823" y="0"/>
                  </a:lnTo>
                  <a:lnTo>
                    <a:pt x="3052823" y="622686"/>
                  </a:lnTo>
                  <a:lnTo>
                    <a:pt x="0" y="62268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3059" y="4672280"/>
              <a:ext cx="2176145" cy="2255520"/>
            </a:xfrm>
            <a:custGeom>
              <a:avLst/>
              <a:gdLst/>
              <a:ahLst/>
              <a:cxnLst/>
              <a:rect l="l" t="t" r="r" b="b"/>
              <a:pathLst>
                <a:path w="2176145" h="2255520">
                  <a:moveTo>
                    <a:pt x="57302" y="2072247"/>
                  </a:moveTo>
                  <a:lnTo>
                    <a:pt x="0" y="2255169"/>
                  </a:lnTo>
                  <a:lnTo>
                    <a:pt x="180718" y="2191259"/>
                  </a:lnTo>
                  <a:lnTo>
                    <a:pt x="160913" y="2172161"/>
                  </a:lnTo>
                  <a:lnTo>
                    <a:pt x="119741" y="2172161"/>
                  </a:lnTo>
                  <a:lnTo>
                    <a:pt x="78604" y="2132490"/>
                  </a:lnTo>
                  <a:lnTo>
                    <a:pt x="98441" y="2111918"/>
                  </a:lnTo>
                  <a:lnTo>
                    <a:pt x="57302" y="2072247"/>
                  </a:lnTo>
                  <a:close/>
                </a:path>
                <a:path w="2176145" h="2255520">
                  <a:moveTo>
                    <a:pt x="98441" y="2111918"/>
                  </a:moveTo>
                  <a:lnTo>
                    <a:pt x="78604" y="2132490"/>
                  </a:lnTo>
                  <a:lnTo>
                    <a:pt x="119741" y="2172161"/>
                  </a:lnTo>
                  <a:lnTo>
                    <a:pt x="139579" y="2151588"/>
                  </a:lnTo>
                  <a:lnTo>
                    <a:pt x="98441" y="2111918"/>
                  </a:lnTo>
                  <a:close/>
                </a:path>
                <a:path w="2176145" h="2255520">
                  <a:moveTo>
                    <a:pt x="139579" y="2151588"/>
                  </a:moveTo>
                  <a:lnTo>
                    <a:pt x="119741" y="2172161"/>
                  </a:lnTo>
                  <a:lnTo>
                    <a:pt x="160913" y="2172161"/>
                  </a:lnTo>
                  <a:lnTo>
                    <a:pt x="139579" y="2151588"/>
                  </a:lnTo>
                  <a:close/>
                </a:path>
                <a:path w="2176145" h="2255520">
                  <a:moveTo>
                    <a:pt x="2134975" y="0"/>
                  </a:moveTo>
                  <a:lnTo>
                    <a:pt x="98441" y="2111918"/>
                  </a:lnTo>
                  <a:lnTo>
                    <a:pt x="139579" y="2151588"/>
                  </a:lnTo>
                  <a:lnTo>
                    <a:pt x="2176114" y="39669"/>
                  </a:lnTo>
                  <a:lnTo>
                    <a:pt x="21349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8259" y="1856395"/>
              <a:ext cx="9097010" cy="1417320"/>
            </a:xfrm>
            <a:custGeom>
              <a:avLst/>
              <a:gdLst/>
              <a:ahLst/>
              <a:cxnLst/>
              <a:rect l="l" t="t" r="r" b="b"/>
              <a:pathLst>
                <a:path w="9097010" h="1417320">
                  <a:moveTo>
                    <a:pt x="9097010" y="0"/>
                  </a:moveTo>
                  <a:lnTo>
                    <a:pt x="9097010" y="1416713"/>
                  </a:lnTo>
                </a:path>
                <a:path w="9097010" h="1417320">
                  <a:moveTo>
                    <a:pt x="9097010" y="265635"/>
                  </a:moveTo>
                  <a:lnTo>
                    <a:pt x="8697354" y="265635"/>
                  </a:lnTo>
                  <a:lnTo>
                    <a:pt x="0" y="1213413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774879" y="3570453"/>
            <a:ext cx="4795520" cy="139509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1500505" marR="137160" indent="-1355725">
              <a:lnSpc>
                <a:spcPts val="4300"/>
              </a:lnSpc>
              <a:spcBef>
                <a:spcPts val="1230"/>
              </a:spcBef>
            </a:pPr>
            <a:r>
              <a:rPr sz="3600" b="1" spc="20" dirty="0">
                <a:solidFill>
                  <a:srgbClr val="FFFFFF"/>
                </a:solidFill>
                <a:latin typeface="Arial"/>
                <a:cs typeface="Arial"/>
              </a:rPr>
              <a:t>Directive</a:t>
            </a:r>
            <a:r>
              <a:rPr sz="3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3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3600" b="1" spc="-9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74879" y="5262883"/>
            <a:ext cx="4795520" cy="10991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sz="3600" b="1" spc="2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3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Layout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74879" y="6658829"/>
            <a:ext cx="4795520" cy="10991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70"/>
              </a:spcBef>
            </a:pP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Binding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74879" y="1856395"/>
            <a:ext cx="4795520" cy="141732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332230" marR="1101725" indent="-223520">
              <a:lnSpc>
                <a:spcPts val="4300"/>
              </a:lnSpc>
              <a:spcBef>
                <a:spcPts val="1310"/>
              </a:spcBef>
            </a:pPr>
            <a:r>
              <a:rPr sz="3600" b="1" spc="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70" dirty="0">
                <a:solidFill>
                  <a:srgbClr val="FFFFFF"/>
                </a:solidFill>
                <a:latin typeface="Arial"/>
                <a:cs typeface="Arial"/>
              </a:rPr>
              <a:t>nent  </a:t>
            </a:r>
            <a:r>
              <a:rPr sz="3600" b="1" spc="15" dirty="0">
                <a:solidFill>
                  <a:srgbClr val="FFFFFF"/>
                </a:solidFill>
                <a:latin typeface="Arial"/>
                <a:cs typeface="Arial"/>
              </a:rPr>
              <a:t>decorator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app.component.ts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Importing</a:t>
            </a:r>
            <a:r>
              <a:rPr spc="-145" dirty="0"/>
              <a:t> </a:t>
            </a:r>
            <a:r>
              <a:rPr spc="35" dirty="0"/>
              <a:t>What</a:t>
            </a:r>
            <a:r>
              <a:rPr spc="-145" dirty="0"/>
              <a:t> </a:t>
            </a:r>
            <a:r>
              <a:rPr spc="-180" dirty="0"/>
              <a:t>We</a:t>
            </a:r>
            <a:r>
              <a:rPr spc="-140" dirty="0"/>
              <a:t> </a:t>
            </a:r>
            <a:r>
              <a:rPr spc="40" dirty="0"/>
              <a:t>Need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80" y="2364740"/>
            <a:ext cx="1076960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3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{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Component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}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30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3000" spc="-5" dirty="0"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@Component({</a:t>
            </a:r>
            <a:endParaRPr sz="3000">
              <a:latin typeface="Courier New"/>
              <a:cs typeface="Courier New"/>
            </a:endParaRPr>
          </a:p>
          <a:p>
            <a:pPr marL="927100" marR="5262245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selector:</a:t>
            </a:r>
            <a:r>
              <a:rPr sz="3000" spc="-9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'pm-root', </a:t>
            </a:r>
            <a:r>
              <a:rPr sz="3000" spc="-1789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template:</a:t>
            </a:r>
            <a:r>
              <a:rPr sz="3000" spc="-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/>
                <a:cs typeface="Courier New"/>
              </a:rPr>
              <a:t>`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&lt;div&gt;&lt;h1&gt;{{pageTitle}}&lt;/h1&gt;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&lt;div&gt;My</a:t>
            </a:r>
            <a:r>
              <a:rPr sz="3000" spc="-4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First</a:t>
            </a:r>
            <a:r>
              <a:rPr sz="3000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Component&lt;/div&gt;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&lt;/div&gt;</a:t>
            </a:r>
            <a:endParaRPr sz="3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/>
                <a:cs typeface="Courier New"/>
              </a:rPr>
              <a:t>`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})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export</a:t>
            </a:r>
            <a:r>
              <a:rPr sz="3000" spc="-3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class</a:t>
            </a:r>
            <a:r>
              <a:rPr sz="3000" spc="-3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AppComponent</a:t>
            </a:r>
            <a:r>
              <a:rPr sz="3000" spc="-3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pageTitle:</a:t>
            </a:r>
            <a:r>
              <a:rPr sz="3000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string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'Acme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Product</a:t>
            </a:r>
            <a:r>
              <a:rPr sz="3000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/>
                <a:cs typeface="Courier New"/>
              </a:rPr>
              <a:t>Management';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A6A6A6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1292" y="1885950"/>
            <a:ext cx="9686925" cy="3957320"/>
            <a:chOff x="2301292" y="1885950"/>
            <a:chExt cx="9686925" cy="3957320"/>
          </a:xfrm>
        </p:grpSpPr>
        <p:sp>
          <p:nvSpPr>
            <p:cNvPr id="5" name="object 5"/>
            <p:cNvSpPr/>
            <p:nvPr/>
          </p:nvSpPr>
          <p:spPr>
            <a:xfrm>
              <a:off x="2307642" y="1885950"/>
              <a:ext cx="9674225" cy="1118235"/>
            </a:xfrm>
            <a:custGeom>
              <a:avLst/>
              <a:gdLst/>
              <a:ahLst/>
              <a:cxnLst/>
              <a:rect l="l" t="t" r="r" b="b"/>
              <a:pathLst>
                <a:path w="9674225" h="1118235">
                  <a:moveTo>
                    <a:pt x="9673979" y="0"/>
                  </a:moveTo>
                  <a:lnTo>
                    <a:pt x="9673979" y="1117680"/>
                  </a:lnTo>
                </a:path>
                <a:path w="9674225" h="1118235">
                  <a:moveTo>
                    <a:pt x="9673979" y="209564"/>
                  </a:moveTo>
                  <a:lnTo>
                    <a:pt x="9270360" y="209564"/>
                  </a:lnTo>
                  <a:lnTo>
                    <a:pt x="0" y="699108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0731" y="2878894"/>
              <a:ext cx="3771265" cy="1512570"/>
            </a:xfrm>
            <a:custGeom>
              <a:avLst/>
              <a:gdLst/>
              <a:ahLst/>
              <a:cxnLst/>
              <a:rect l="l" t="t" r="r" b="b"/>
              <a:pathLst>
                <a:path w="3771265" h="1512570">
                  <a:moveTo>
                    <a:pt x="3770890" y="394695"/>
                  </a:moveTo>
                  <a:lnTo>
                    <a:pt x="3770890" y="1512375"/>
                  </a:lnTo>
                </a:path>
                <a:path w="3771265" h="1512570">
                  <a:moveTo>
                    <a:pt x="3770890" y="604259"/>
                  </a:moveTo>
                  <a:lnTo>
                    <a:pt x="3367271" y="60425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5295" y="2872170"/>
              <a:ext cx="7486650" cy="2971165"/>
            </a:xfrm>
            <a:custGeom>
              <a:avLst/>
              <a:gdLst/>
              <a:ahLst/>
              <a:cxnLst/>
              <a:rect l="l" t="t" r="r" b="b"/>
              <a:pathLst>
                <a:path w="7486650" h="2971165">
                  <a:moveTo>
                    <a:pt x="7486326" y="1853111"/>
                  </a:moveTo>
                  <a:lnTo>
                    <a:pt x="7486326" y="2970791"/>
                  </a:lnTo>
                </a:path>
                <a:path w="7486650" h="2971165">
                  <a:moveTo>
                    <a:pt x="7486326" y="2062675"/>
                  </a:moveTo>
                  <a:lnTo>
                    <a:pt x="7082707" y="206267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85192" y="1885950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59715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2045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3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85192" y="3273590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135"/>
              </a:spcBef>
            </a:pPr>
            <a:r>
              <a:rPr sz="3600" b="1" spc="-60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r>
              <a:rPr sz="3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sz="3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5192" y="4725281"/>
            <a:ext cx="4843145" cy="1118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70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30"/>
              </a:spcBef>
            </a:pPr>
            <a:r>
              <a:rPr sz="3600" b="1" spc="50" dirty="0">
                <a:solidFill>
                  <a:srgbClr val="FFFFFF"/>
                </a:solidFill>
                <a:latin typeface="Arial"/>
                <a:cs typeface="Arial"/>
              </a:rPr>
              <a:t>Member</a:t>
            </a:r>
            <a:r>
              <a:rPr sz="3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1" y="1686783"/>
            <a:ext cx="4547235" cy="55435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app.component.ts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0" ma:contentTypeDescription="Create a new document." ma:contentTypeScope="" ma:versionID="6c8ee34cc14e41270df816faabb94a8c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ed2f8f1f384f55afa84c27e10cefa929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aba40ea-ab1f-4424-a7f2-a5a2987c4c4b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319F1DDC-CA9E-46D6-B4E1-65D0648EEEBF}"/>
</file>

<file path=customXml/itemProps2.xml><?xml version="1.0" encoding="utf-8"?>
<ds:datastoreItem xmlns:ds="http://schemas.openxmlformats.org/officeDocument/2006/customXml" ds:itemID="{812E386D-1BC3-4898-B67C-A50067932B2E}"/>
</file>

<file path=customXml/itemProps3.xml><?xml version="1.0" encoding="utf-8"?>
<ds:datastoreItem xmlns:ds="http://schemas.openxmlformats.org/officeDocument/2006/customXml" ds:itemID="{A5D01AB7-FB6A-4B7B-AD7A-D3914DD18DD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1219</Words>
  <Application>Microsoft Office PowerPoint</Application>
  <PresentationFormat>Custom</PresentationFormat>
  <Paragraphs>299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Black</vt:lpstr>
      <vt:lpstr>Arial MT</vt:lpstr>
      <vt:lpstr>Calibri</vt:lpstr>
      <vt:lpstr>Consolas</vt:lpstr>
      <vt:lpstr>Corbel</vt:lpstr>
      <vt:lpstr>Courier New</vt:lpstr>
      <vt:lpstr>Lucida Sans Unicode</vt:lpstr>
      <vt:lpstr>Microsoft Sans Serif</vt:lpstr>
      <vt:lpstr>Times New Roman</vt:lpstr>
      <vt:lpstr>Office Theme</vt:lpstr>
      <vt:lpstr>Angular Day2</vt:lpstr>
      <vt:lpstr>What Is a Component?</vt:lpstr>
      <vt:lpstr>Component</vt:lpstr>
      <vt:lpstr>Creating the Component Class</vt:lpstr>
      <vt:lpstr>Creating the Component Class</vt:lpstr>
      <vt:lpstr>Defining the Metadata</vt:lpstr>
      <vt:lpstr>Decorator</vt:lpstr>
      <vt:lpstr>Defining the Metadata</vt:lpstr>
      <vt:lpstr>Importing What We Need</vt:lpstr>
      <vt:lpstr>Completed Component</vt:lpstr>
      <vt:lpstr>Web Server</vt:lpstr>
      <vt:lpstr>Single Page Application (SPA)</vt:lpstr>
      <vt:lpstr>Hosting the Application</vt:lpstr>
      <vt:lpstr>Defining the Angular Module</vt:lpstr>
      <vt:lpstr>PowerPoint Presentation</vt:lpstr>
      <vt:lpstr>Component  Checklist:  Class</vt:lpstr>
      <vt:lpstr>Component  Checklist:  Members</vt:lpstr>
      <vt:lpstr>Component  Checklist:  Import  Statement</vt:lpstr>
      <vt:lpstr>Power up HTML</vt:lpstr>
      <vt:lpstr>Binding</vt:lpstr>
      <vt:lpstr>Data Binding</vt:lpstr>
      <vt:lpstr>Interpolation</vt:lpstr>
      <vt:lpstr>Property Binding</vt:lpstr>
      <vt:lpstr>Property Binding</vt:lpstr>
      <vt:lpstr>Event Binding</vt:lpstr>
      <vt:lpstr>Two-way Binding</vt:lpstr>
      <vt:lpstr>Directive</vt:lpstr>
      <vt:lpstr>Directive</vt:lpstr>
      <vt:lpstr>Transforming Data with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Day2</dc:title>
  <cp:lastModifiedBy>Asmaa Ahmed Marzouk</cp:lastModifiedBy>
  <cp:revision>14</cp:revision>
  <dcterms:created xsi:type="dcterms:W3CDTF">2023-05-11T05:36:36Z</dcterms:created>
  <dcterms:modified xsi:type="dcterms:W3CDTF">2023-05-11T06:15:10Z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LastSaved">
    <vt:filetime>2023-05-11T00:00:00Z</vt:filetime>
  </property>
  <property fmtid="{D5CDD505-2E9C-101B-9397-08002B2CF9AE}" pid="4" name="ContentTypeId">
    <vt:lpwstr>0x010100C2571A8CA3E18B44ACFE0AD4EB8285B1</vt:lpwstr>
  </property>
</Properties>
</file>