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70" r:id="rId5"/>
    <p:sldId id="275" r:id="rId6"/>
    <p:sldId id="280" r:id="rId7"/>
    <p:sldId id="261" r:id="rId8"/>
    <p:sldId id="262" r:id="rId9"/>
    <p:sldId id="281" r:id="rId10"/>
    <p:sldId id="265" r:id="rId11"/>
    <p:sldId id="269" r:id="rId12"/>
    <p:sldId id="282" r:id="rId13"/>
    <p:sldId id="276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64474-AF94-4916-BAB4-658F6D3C472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30021C-6961-422F-A531-A87B7BC8FDAA}">
      <dgm:prSet/>
      <dgm:spPr/>
      <dgm:t>
        <a:bodyPr/>
        <a:lstStyle/>
        <a:p>
          <a:r>
            <a:rPr lang="en-US" b="0" i="0" dirty="0"/>
            <a:t>Configure a route for each component</a:t>
          </a:r>
          <a:endParaRPr lang="en-US" dirty="0"/>
        </a:p>
      </dgm:t>
    </dgm:pt>
    <dgm:pt modelId="{79BB21DE-81CF-4C2F-A1E7-C5DD7ECD1D42}" type="parTrans" cxnId="{B70569CF-5E64-42F8-9B3F-189AE5EB2B43}">
      <dgm:prSet/>
      <dgm:spPr/>
      <dgm:t>
        <a:bodyPr/>
        <a:lstStyle/>
        <a:p>
          <a:endParaRPr lang="en-US"/>
        </a:p>
      </dgm:t>
    </dgm:pt>
    <dgm:pt modelId="{514DC42A-F65E-44D7-A91D-9FD3BDFF60AD}" type="sibTrans" cxnId="{B70569CF-5E64-42F8-9B3F-189AE5EB2B43}">
      <dgm:prSet/>
      <dgm:spPr/>
      <dgm:t>
        <a:bodyPr/>
        <a:lstStyle/>
        <a:p>
          <a:endParaRPr lang="en-US"/>
        </a:p>
      </dgm:t>
    </dgm:pt>
    <dgm:pt modelId="{9CC7C006-6B2D-43BD-B40B-B9FECBC17F65}">
      <dgm:prSet/>
      <dgm:spPr/>
      <dgm:t>
        <a:bodyPr/>
        <a:lstStyle/>
        <a:p>
          <a:r>
            <a:rPr lang="en-US" b="0" i="0"/>
            <a:t>Define options/actions</a:t>
          </a:r>
          <a:endParaRPr lang="en-US"/>
        </a:p>
      </dgm:t>
    </dgm:pt>
    <dgm:pt modelId="{DB3D8379-068E-4E31-8A5A-35E6E37EA293}" type="parTrans" cxnId="{A2296AA7-5BFE-4B1B-8498-02EBFBB598F0}">
      <dgm:prSet/>
      <dgm:spPr/>
      <dgm:t>
        <a:bodyPr/>
        <a:lstStyle/>
        <a:p>
          <a:endParaRPr lang="en-US"/>
        </a:p>
      </dgm:t>
    </dgm:pt>
    <dgm:pt modelId="{8D6D0FD1-B81E-4788-AD03-E75B529EE5AB}" type="sibTrans" cxnId="{A2296AA7-5BFE-4B1B-8498-02EBFBB598F0}">
      <dgm:prSet/>
      <dgm:spPr/>
      <dgm:t>
        <a:bodyPr/>
        <a:lstStyle/>
        <a:p>
          <a:endParaRPr lang="en-US"/>
        </a:p>
      </dgm:t>
    </dgm:pt>
    <dgm:pt modelId="{9CFBDC08-B393-4F14-856C-34993CECA2EF}">
      <dgm:prSet/>
      <dgm:spPr/>
      <dgm:t>
        <a:bodyPr/>
        <a:lstStyle/>
        <a:p>
          <a:r>
            <a:rPr lang="en-US" b="0" i="0"/>
            <a:t>Tie a route to each option/action Activate the route based on user action</a:t>
          </a:r>
          <a:endParaRPr lang="en-US"/>
        </a:p>
      </dgm:t>
    </dgm:pt>
    <dgm:pt modelId="{9CE3C2BD-5F61-4395-BB97-071D752494C7}" type="parTrans" cxnId="{8BD9A7F8-B281-4044-81A0-86E1DB930A6D}">
      <dgm:prSet/>
      <dgm:spPr/>
      <dgm:t>
        <a:bodyPr/>
        <a:lstStyle/>
        <a:p>
          <a:endParaRPr lang="en-US"/>
        </a:p>
      </dgm:t>
    </dgm:pt>
    <dgm:pt modelId="{B95D96FE-4B92-44BF-83D1-2A3F021275DC}" type="sibTrans" cxnId="{8BD9A7F8-B281-4044-81A0-86E1DB930A6D}">
      <dgm:prSet/>
      <dgm:spPr/>
      <dgm:t>
        <a:bodyPr/>
        <a:lstStyle/>
        <a:p>
          <a:endParaRPr lang="en-US"/>
        </a:p>
      </dgm:t>
    </dgm:pt>
    <dgm:pt modelId="{9A31BE3C-A645-4A72-A074-7A3BAC1D114F}">
      <dgm:prSet/>
      <dgm:spPr/>
      <dgm:t>
        <a:bodyPr/>
        <a:lstStyle/>
        <a:p>
          <a:r>
            <a:rPr lang="en-US" b="0" i="0"/>
            <a:t>Activating a route displays the component's view</a:t>
          </a:r>
          <a:endParaRPr lang="en-US"/>
        </a:p>
      </dgm:t>
    </dgm:pt>
    <dgm:pt modelId="{C027F6BC-372B-4A27-BD5F-B15B84CE49AD}" type="parTrans" cxnId="{4F860AE4-CA8A-48DB-9416-8161F843FD74}">
      <dgm:prSet/>
      <dgm:spPr/>
      <dgm:t>
        <a:bodyPr/>
        <a:lstStyle/>
        <a:p>
          <a:endParaRPr lang="en-US"/>
        </a:p>
      </dgm:t>
    </dgm:pt>
    <dgm:pt modelId="{6E99F89A-2F67-4AFB-9581-B6350E9917AB}" type="sibTrans" cxnId="{4F860AE4-CA8A-48DB-9416-8161F843FD74}">
      <dgm:prSet/>
      <dgm:spPr/>
      <dgm:t>
        <a:bodyPr/>
        <a:lstStyle/>
        <a:p>
          <a:endParaRPr lang="en-US"/>
        </a:p>
      </dgm:t>
    </dgm:pt>
    <dgm:pt modelId="{C67B1B89-93DC-430F-96BA-CA6C6754F9F3}" type="pres">
      <dgm:prSet presAssocID="{05364474-AF94-4916-BAB4-658F6D3C4729}" presName="cycle" presStyleCnt="0">
        <dgm:presLayoutVars>
          <dgm:dir/>
          <dgm:resizeHandles val="exact"/>
        </dgm:presLayoutVars>
      </dgm:prSet>
      <dgm:spPr/>
    </dgm:pt>
    <dgm:pt modelId="{4ABA8089-C634-477D-BD92-1CB7D0E0579A}" type="pres">
      <dgm:prSet presAssocID="{FC30021C-6961-422F-A531-A87B7BC8FDAA}" presName="node" presStyleLbl="node1" presStyleIdx="0" presStyleCnt="3">
        <dgm:presLayoutVars>
          <dgm:bulletEnabled val="1"/>
        </dgm:presLayoutVars>
      </dgm:prSet>
      <dgm:spPr/>
    </dgm:pt>
    <dgm:pt modelId="{9C8187FE-233D-43DA-A92B-C181CBB832A1}" type="pres">
      <dgm:prSet presAssocID="{514DC42A-F65E-44D7-A91D-9FD3BDFF60AD}" presName="sibTrans" presStyleLbl="sibTrans2D1" presStyleIdx="0" presStyleCnt="3"/>
      <dgm:spPr/>
    </dgm:pt>
    <dgm:pt modelId="{1ABA082D-8E7A-4839-A381-0D9569DE9C69}" type="pres">
      <dgm:prSet presAssocID="{514DC42A-F65E-44D7-A91D-9FD3BDFF60AD}" presName="connectorText" presStyleLbl="sibTrans2D1" presStyleIdx="0" presStyleCnt="3"/>
      <dgm:spPr/>
    </dgm:pt>
    <dgm:pt modelId="{4EA5D91A-358E-4E21-AD63-892955871930}" type="pres">
      <dgm:prSet presAssocID="{9CC7C006-6B2D-43BD-B40B-B9FECBC17F65}" presName="node" presStyleLbl="node1" presStyleIdx="1" presStyleCnt="3">
        <dgm:presLayoutVars>
          <dgm:bulletEnabled val="1"/>
        </dgm:presLayoutVars>
      </dgm:prSet>
      <dgm:spPr/>
    </dgm:pt>
    <dgm:pt modelId="{470FE002-959F-4351-B236-11DAD705F154}" type="pres">
      <dgm:prSet presAssocID="{8D6D0FD1-B81E-4788-AD03-E75B529EE5AB}" presName="sibTrans" presStyleLbl="sibTrans2D1" presStyleIdx="1" presStyleCnt="3"/>
      <dgm:spPr/>
    </dgm:pt>
    <dgm:pt modelId="{7EF44BB4-D5A0-4EF4-952D-D2467F56CEA0}" type="pres">
      <dgm:prSet presAssocID="{8D6D0FD1-B81E-4788-AD03-E75B529EE5AB}" presName="connectorText" presStyleLbl="sibTrans2D1" presStyleIdx="1" presStyleCnt="3"/>
      <dgm:spPr/>
    </dgm:pt>
    <dgm:pt modelId="{4A6E203B-D192-487B-AD8A-EEEE683D32D3}" type="pres">
      <dgm:prSet presAssocID="{9CFBDC08-B393-4F14-856C-34993CECA2EF}" presName="node" presStyleLbl="node1" presStyleIdx="2" presStyleCnt="3">
        <dgm:presLayoutVars>
          <dgm:bulletEnabled val="1"/>
        </dgm:presLayoutVars>
      </dgm:prSet>
      <dgm:spPr/>
    </dgm:pt>
    <dgm:pt modelId="{B218873F-8BFA-4487-BF4B-2BBCEDC1B1D8}" type="pres">
      <dgm:prSet presAssocID="{B95D96FE-4B92-44BF-83D1-2A3F021275DC}" presName="sibTrans" presStyleLbl="sibTrans2D1" presStyleIdx="2" presStyleCnt="3"/>
      <dgm:spPr/>
    </dgm:pt>
    <dgm:pt modelId="{03207440-92A5-4E81-A157-55E38663E91A}" type="pres">
      <dgm:prSet presAssocID="{B95D96FE-4B92-44BF-83D1-2A3F021275DC}" presName="connectorText" presStyleLbl="sibTrans2D1" presStyleIdx="2" presStyleCnt="3"/>
      <dgm:spPr/>
    </dgm:pt>
  </dgm:ptLst>
  <dgm:cxnLst>
    <dgm:cxn modelId="{9FFDF525-EC0C-416F-98F9-3FF576BD5E39}" type="presOf" srcId="{514DC42A-F65E-44D7-A91D-9FD3BDFF60AD}" destId="{1ABA082D-8E7A-4839-A381-0D9569DE9C69}" srcOrd="1" destOrd="0" presId="urn:microsoft.com/office/officeart/2005/8/layout/cycle2"/>
    <dgm:cxn modelId="{96A65632-1A54-4895-94A2-4CD3DEF46F16}" type="presOf" srcId="{9CC7C006-6B2D-43BD-B40B-B9FECBC17F65}" destId="{4EA5D91A-358E-4E21-AD63-892955871930}" srcOrd="0" destOrd="0" presId="urn:microsoft.com/office/officeart/2005/8/layout/cycle2"/>
    <dgm:cxn modelId="{0072B768-FD24-4DB3-9607-7E4EA7F2486B}" type="presOf" srcId="{9CFBDC08-B393-4F14-856C-34993CECA2EF}" destId="{4A6E203B-D192-487B-AD8A-EEEE683D32D3}" srcOrd="0" destOrd="0" presId="urn:microsoft.com/office/officeart/2005/8/layout/cycle2"/>
    <dgm:cxn modelId="{A2296AA7-5BFE-4B1B-8498-02EBFBB598F0}" srcId="{05364474-AF94-4916-BAB4-658F6D3C4729}" destId="{9CC7C006-6B2D-43BD-B40B-B9FECBC17F65}" srcOrd="1" destOrd="0" parTransId="{DB3D8379-068E-4E31-8A5A-35E6E37EA293}" sibTransId="{8D6D0FD1-B81E-4788-AD03-E75B529EE5AB}"/>
    <dgm:cxn modelId="{D17FC8AA-FFF6-45E3-9485-D52A02E98EC3}" type="presOf" srcId="{FC30021C-6961-422F-A531-A87B7BC8FDAA}" destId="{4ABA8089-C634-477D-BD92-1CB7D0E0579A}" srcOrd="0" destOrd="0" presId="urn:microsoft.com/office/officeart/2005/8/layout/cycle2"/>
    <dgm:cxn modelId="{B70569CF-5E64-42F8-9B3F-189AE5EB2B43}" srcId="{05364474-AF94-4916-BAB4-658F6D3C4729}" destId="{FC30021C-6961-422F-A531-A87B7BC8FDAA}" srcOrd="0" destOrd="0" parTransId="{79BB21DE-81CF-4C2F-A1E7-C5DD7ECD1D42}" sibTransId="{514DC42A-F65E-44D7-A91D-9FD3BDFF60AD}"/>
    <dgm:cxn modelId="{79B393D9-8097-4E02-ACD3-5ECE2335E07A}" type="presOf" srcId="{514DC42A-F65E-44D7-A91D-9FD3BDFF60AD}" destId="{9C8187FE-233D-43DA-A92B-C181CBB832A1}" srcOrd="0" destOrd="0" presId="urn:microsoft.com/office/officeart/2005/8/layout/cycle2"/>
    <dgm:cxn modelId="{4F860AE4-CA8A-48DB-9416-8161F843FD74}" srcId="{9CFBDC08-B393-4F14-856C-34993CECA2EF}" destId="{9A31BE3C-A645-4A72-A074-7A3BAC1D114F}" srcOrd="0" destOrd="0" parTransId="{C027F6BC-372B-4A27-BD5F-B15B84CE49AD}" sibTransId="{6E99F89A-2F67-4AFB-9581-B6350E9917AB}"/>
    <dgm:cxn modelId="{C518D9E7-4F78-4095-83D8-52909BB0010E}" type="presOf" srcId="{8D6D0FD1-B81E-4788-AD03-E75B529EE5AB}" destId="{7EF44BB4-D5A0-4EF4-952D-D2467F56CEA0}" srcOrd="1" destOrd="0" presId="urn:microsoft.com/office/officeart/2005/8/layout/cycle2"/>
    <dgm:cxn modelId="{30DA7FEB-1767-4095-9630-01846568CD7D}" type="presOf" srcId="{B95D96FE-4B92-44BF-83D1-2A3F021275DC}" destId="{03207440-92A5-4E81-A157-55E38663E91A}" srcOrd="1" destOrd="0" presId="urn:microsoft.com/office/officeart/2005/8/layout/cycle2"/>
    <dgm:cxn modelId="{832DCCEE-9609-4F4D-A5DA-9BFEC0F7C8BD}" type="presOf" srcId="{B95D96FE-4B92-44BF-83D1-2A3F021275DC}" destId="{B218873F-8BFA-4487-BF4B-2BBCEDC1B1D8}" srcOrd="0" destOrd="0" presId="urn:microsoft.com/office/officeart/2005/8/layout/cycle2"/>
    <dgm:cxn modelId="{6FBD8BF6-A63E-4ECA-9EDD-708809ABC510}" type="presOf" srcId="{05364474-AF94-4916-BAB4-658F6D3C4729}" destId="{C67B1B89-93DC-430F-96BA-CA6C6754F9F3}" srcOrd="0" destOrd="0" presId="urn:microsoft.com/office/officeart/2005/8/layout/cycle2"/>
    <dgm:cxn modelId="{1E4658F8-22A6-4893-A94E-51BE0DC1EADC}" type="presOf" srcId="{9A31BE3C-A645-4A72-A074-7A3BAC1D114F}" destId="{4A6E203B-D192-487B-AD8A-EEEE683D32D3}" srcOrd="0" destOrd="1" presId="urn:microsoft.com/office/officeart/2005/8/layout/cycle2"/>
    <dgm:cxn modelId="{8BD9A7F8-B281-4044-81A0-86E1DB930A6D}" srcId="{05364474-AF94-4916-BAB4-658F6D3C4729}" destId="{9CFBDC08-B393-4F14-856C-34993CECA2EF}" srcOrd="2" destOrd="0" parTransId="{9CE3C2BD-5F61-4395-BB97-071D752494C7}" sibTransId="{B95D96FE-4B92-44BF-83D1-2A3F021275DC}"/>
    <dgm:cxn modelId="{35AC69FA-1E42-44AB-8D26-C37F9A3F4333}" type="presOf" srcId="{8D6D0FD1-B81E-4788-AD03-E75B529EE5AB}" destId="{470FE002-959F-4351-B236-11DAD705F154}" srcOrd="0" destOrd="0" presId="urn:microsoft.com/office/officeart/2005/8/layout/cycle2"/>
    <dgm:cxn modelId="{73F2457E-5B8D-4996-822E-12138282A37B}" type="presParOf" srcId="{C67B1B89-93DC-430F-96BA-CA6C6754F9F3}" destId="{4ABA8089-C634-477D-BD92-1CB7D0E0579A}" srcOrd="0" destOrd="0" presId="urn:microsoft.com/office/officeart/2005/8/layout/cycle2"/>
    <dgm:cxn modelId="{01415207-77F4-462D-AA6E-9D9C7DE60B02}" type="presParOf" srcId="{C67B1B89-93DC-430F-96BA-CA6C6754F9F3}" destId="{9C8187FE-233D-43DA-A92B-C181CBB832A1}" srcOrd="1" destOrd="0" presId="urn:microsoft.com/office/officeart/2005/8/layout/cycle2"/>
    <dgm:cxn modelId="{4A55714D-D13A-49A6-9F9A-6D602E763420}" type="presParOf" srcId="{9C8187FE-233D-43DA-A92B-C181CBB832A1}" destId="{1ABA082D-8E7A-4839-A381-0D9569DE9C69}" srcOrd="0" destOrd="0" presId="urn:microsoft.com/office/officeart/2005/8/layout/cycle2"/>
    <dgm:cxn modelId="{10F52E81-9EFC-4B52-8A38-A719C2CD8696}" type="presParOf" srcId="{C67B1B89-93DC-430F-96BA-CA6C6754F9F3}" destId="{4EA5D91A-358E-4E21-AD63-892955871930}" srcOrd="2" destOrd="0" presId="urn:microsoft.com/office/officeart/2005/8/layout/cycle2"/>
    <dgm:cxn modelId="{8F81C570-03FF-4FB2-A1B1-8CB501507D09}" type="presParOf" srcId="{C67B1B89-93DC-430F-96BA-CA6C6754F9F3}" destId="{470FE002-959F-4351-B236-11DAD705F154}" srcOrd="3" destOrd="0" presId="urn:microsoft.com/office/officeart/2005/8/layout/cycle2"/>
    <dgm:cxn modelId="{49E268A3-D4B0-4047-8AFE-C51336CB78AF}" type="presParOf" srcId="{470FE002-959F-4351-B236-11DAD705F154}" destId="{7EF44BB4-D5A0-4EF4-952D-D2467F56CEA0}" srcOrd="0" destOrd="0" presId="urn:microsoft.com/office/officeart/2005/8/layout/cycle2"/>
    <dgm:cxn modelId="{D41AAFE8-3404-4CD1-958B-A4713F018919}" type="presParOf" srcId="{C67B1B89-93DC-430F-96BA-CA6C6754F9F3}" destId="{4A6E203B-D192-487B-AD8A-EEEE683D32D3}" srcOrd="4" destOrd="0" presId="urn:microsoft.com/office/officeart/2005/8/layout/cycle2"/>
    <dgm:cxn modelId="{46B07336-2A8B-4D7A-AA19-FB04D2607ED3}" type="presParOf" srcId="{C67B1B89-93DC-430F-96BA-CA6C6754F9F3}" destId="{B218873F-8BFA-4487-BF4B-2BBCEDC1B1D8}" srcOrd="5" destOrd="0" presId="urn:microsoft.com/office/officeart/2005/8/layout/cycle2"/>
    <dgm:cxn modelId="{904B8F83-6E40-47D4-AC04-336E220E38B9}" type="presParOf" srcId="{B218873F-8BFA-4487-BF4B-2BBCEDC1B1D8}" destId="{03207440-92A5-4E81-A157-55E38663E91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58E1C-1CAB-495E-B72B-E80AB7FE4F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8EDCF5-17B2-4DD2-99F9-E7056EE19866}">
      <dgm:prSet/>
      <dgm:spPr/>
      <dgm:t>
        <a:bodyPr/>
        <a:lstStyle/>
        <a:p>
          <a:r>
            <a:rPr lang="en-US" b="0" i="0"/>
            <a:t>Menu option, link, image or button that activates a route</a:t>
          </a:r>
          <a:endParaRPr lang="en-US"/>
        </a:p>
      </dgm:t>
    </dgm:pt>
    <dgm:pt modelId="{B49A4A40-D10B-4DA2-9AA6-FBF467B0C06B}" type="parTrans" cxnId="{41D8C7FE-5F9C-4E7E-9A43-B9494615BA49}">
      <dgm:prSet/>
      <dgm:spPr/>
      <dgm:t>
        <a:bodyPr/>
        <a:lstStyle/>
        <a:p>
          <a:endParaRPr lang="en-US"/>
        </a:p>
      </dgm:t>
    </dgm:pt>
    <dgm:pt modelId="{A453C309-AA00-4F3A-BD1C-0515B199DD90}" type="sibTrans" cxnId="{41D8C7FE-5F9C-4E7E-9A43-B9494615BA49}">
      <dgm:prSet/>
      <dgm:spPr/>
      <dgm:t>
        <a:bodyPr/>
        <a:lstStyle/>
        <a:p>
          <a:endParaRPr lang="en-US"/>
        </a:p>
      </dgm:t>
    </dgm:pt>
    <dgm:pt modelId="{2D0D8F82-E07A-4820-A536-77696EEB4CA4}">
      <dgm:prSet/>
      <dgm:spPr/>
      <dgm:t>
        <a:bodyPr/>
        <a:lstStyle/>
        <a:p>
          <a:r>
            <a:rPr lang="en-US" b="0" i="0"/>
            <a:t>Typing the Url in the address bar / bookmark The browser's forward or back buttons</a:t>
          </a:r>
          <a:endParaRPr lang="en-US"/>
        </a:p>
      </dgm:t>
    </dgm:pt>
    <dgm:pt modelId="{07AE796C-EB11-4792-BF61-B2AF5BF19832}" type="parTrans" cxnId="{30680DFF-7183-49D2-8F6F-4194C2FB7575}">
      <dgm:prSet/>
      <dgm:spPr/>
      <dgm:t>
        <a:bodyPr/>
        <a:lstStyle/>
        <a:p>
          <a:endParaRPr lang="en-US"/>
        </a:p>
      </dgm:t>
    </dgm:pt>
    <dgm:pt modelId="{8AA8DD6F-8054-4A01-A7F5-16FF2064A26D}" type="sibTrans" cxnId="{30680DFF-7183-49D2-8F6F-4194C2FB7575}">
      <dgm:prSet/>
      <dgm:spPr/>
      <dgm:t>
        <a:bodyPr/>
        <a:lstStyle/>
        <a:p>
          <a:endParaRPr lang="en-US"/>
        </a:p>
      </dgm:t>
    </dgm:pt>
    <dgm:pt modelId="{336DB1D7-CD7C-4716-B3ED-4EBA6980A2D8}" type="pres">
      <dgm:prSet presAssocID="{C1358E1C-1CAB-495E-B72B-E80AB7FE4F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141FBA-DC85-41D8-B817-749D48F185D2}" type="pres">
      <dgm:prSet presAssocID="{468EDCF5-17B2-4DD2-99F9-E7056EE19866}" presName="hierRoot1" presStyleCnt="0"/>
      <dgm:spPr/>
    </dgm:pt>
    <dgm:pt modelId="{D7786342-4997-4981-A1E9-F791AA01DD16}" type="pres">
      <dgm:prSet presAssocID="{468EDCF5-17B2-4DD2-99F9-E7056EE19866}" presName="composite" presStyleCnt="0"/>
      <dgm:spPr/>
    </dgm:pt>
    <dgm:pt modelId="{D3BB7352-7EE4-46AD-B9E9-AF0E1E44E7FA}" type="pres">
      <dgm:prSet presAssocID="{468EDCF5-17B2-4DD2-99F9-E7056EE19866}" presName="background" presStyleLbl="node0" presStyleIdx="0" presStyleCnt="2"/>
      <dgm:spPr/>
    </dgm:pt>
    <dgm:pt modelId="{55850738-C866-4626-BB5E-0012E0A41C71}" type="pres">
      <dgm:prSet presAssocID="{468EDCF5-17B2-4DD2-99F9-E7056EE19866}" presName="text" presStyleLbl="fgAcc0" presStyleIdx="0" presStyleCnt="2">
        <dgm:presLayoutVars>
          <dgm:chPref val="3"/>
        </dgm:presLayoutVars>
      </dgm:prSet>
      <dgm:spPr/>
    </dgm:pt>
    <dgm:pt modelId="{CE749202-ED10-4905-B853-DF7305356290}" type="pres">
      <dgm:prSet presAssocID="{468EDCF5-17B2-4DD2-99F9-E7056EE19866}" presName="hierChild2" presStyleCnt="0"/>
      <dgm:spPr/>
    </dgm:pt>
    <dgm:pt modelId="{4E4063E7-2FA8-4139-86CC-D343AC162F5E}" type="pres">
      <dgm:prSet presAssocID="{2D0D8F82-E07A-4820-A536-77696EEB4CA4}" presName="hierRoot1" presStyleCnt="0"/>
      <dgm:spPr/>
    </dgm:pt>
    <dgm:pt modelId="{C1A94493-CFC2-4F42-8C31-5CF0F42AA5CC}" type="pres">
      <dgm:prSet presAssocID="{2D0D8F82-E07A-4820-A536-77696EEB4CA4}" presName="composite" presStyleCnt="0"/>
      <dgm:spPr/>
    </dgm:pt>
    <dgm:pt modelId="{FF897563-F042-4342-9910-B0A019A8B2D4}" type="pres">
      <dgm:prSet presAssocID="{2D0D8F82-E07A-4820-A536-77696EEB4CA4}" presName="background" presStyleLbl="node0" presStyleIdx="1" presStyleCnt="2"/>
      <dgm:spPr/>
    </dgm:pt>
    <dgm:pt modelId="{A8E8C5DE-61E8-4790-9701-CD41528AF909}" type="pres">
      <dgm:prSet presAssocID="{2D0D8F82-E07A-4820-A536-77696EEB4CA4}" presName="text" presStyleLbl="fgAcc0" presStyleIdx="1" presStyleCnt="2">
        <dgm:presLayoutVars>
          <dgm:chPref val="3"/>
        </dgm:presLayoutVars>
      </dgm:prSet>
      <dgm:spPr/>
    </dgm:pt>
    <dgm:pt modelId="{36A25EDC-D855-42C8-8630-37256EEBC185}" type="pres">
      <dgm:prSet presAssocID="{2D0D8F82-E07A-4820-A536-77696EEB4CA4}" presName="hierChild2" presStyleCnt="0"/>
      <dgm:spPr/>
    </dgm:pt>
  </dgm:ptLst>
  <dgm:cxnLst>
    <dgm:cxn modelId="{BD3C15A4-9740-4AB4-8C68-A89400E174E7}" type="presOf" srcId="{2D0D8F82-E07A-4820-A536-77696EEB4CA4}" destId="{A8E8C5DE-61E8-4790-9701-CD41528AF909}" srcOrd="0" destOrd="0" presId="urn:microsoft.com/office/officeart/2005/8/layout/hierarchy1"/>
    <dgm:cxn modelId="{2BFA09B0-651F-437A-9FDF-4330622B11E0}" type="presOf" srcId="{468EDCF5-17B2-4DD2-99F9-E7056EE19866}" destId="{55850738-C866-4626-BB5E-0012E0A41C71}" srcOrd="0" destOrd="0" presId="urn:microsoft.com/office/officeart/2005/8/layout/hierarchy1"/>
    <dgm:cxn modelId="{40346BFD-60C3-4490-8C23-FFF19A35C4C7}" type="presOf" srcId="{C1358E1C-1CAB-495E-B72B-E80AB7FE4FEA}" destId="{336DB1D7-CD7C-4716-B3ED-4EBA6980A2D8}" srcOrd="0" destOrd="0" presId="urn:microsoft.com/office/officeart/2005/8/layout/hierarchy1"/>
    <dgm:cxn modelId="{41D8C7FE-5F9C-4E7E-9A43-B9494615BA49}" srcId="{C1358E1C-1CAB-495E-B72B-E80AB7FE4FEA}" destId="{468EDCF5-17B2-4DD2-99F9-E7056EE19866}" srcOrd="0" destOrd="0" parTransId="{B49A4A40-D10B-4DA2-9AA6-FBF467B0C06B}" sibTransId="{A453C309-AA00-4F3A-BD1C-0515B199DD90}"/>
    <dgm:cxn modelId="{30680DFF-7183-49D2-8F6F-4194C2FB7575}" srcId="{C1358E1C-1CAB-495E-B72B-E80AB7FE4FEA}" destId="{2D0D8F82-E07A-4820-A536-77696EEB4CA4}" srcOrd="1" destOrd="0" parTransId="{07AE796C-EB11-4792-BF61-B2AF5BF19832}" sibTransId="{8AA8DD6F-8054-4A01-A7F5-16FF2064A26D}"/>
    <dgm:cxn modelId="{D24E1901-5441-4DB5-8F45-7D78BAB28A0D}" type="presParOf" srcId="{336DB1D7-CD7C-4716-B3ED-4EBA6980A2D8}" destId="{7C141FBA-DC85-41D8-B817-749D48F185D2}" srcOrd="0" destOrd="0" presId="urn:microsoft.com/office/officeart/2005/8/layout/hierarchy1"/>
    <dgm:cxn modelId="{4B15166A-314E-4A4C-90A5-22B95877B8A5}" type="presParOf" srcId="{7C141FBA-DC85-41D8-B817-749D48F185D2}" destId="{D7786342-4997-4981-A1E9-F791AA01DD16}" srcOrd="0" destOrd="0" presId="urn:microsoft.com/office/officeart/2005/8/layout/hierarchy1"/>
    <dgm:cxn modelId="{1947966C-B793-4A6D-939A-4A7A65C3B85E}" type="presParOf" srcId="{D7786342-4997-4981-A1E9-F791AA01DD16}" destId="{D3BB7352-7EE4-46AD-B9E9-AF0E1E44E7FA}" srcOrd="0" destOrd="0" presId="urn:microsoft.com/office/officeart/2005/8/layout/hierarchy1"/>
    <dgm:cxn modelId="{741E0470-DF2A-4B34-8746-AE63828CFB9C}" type="presParOf" srcId="{D7786342-4997-4981-A1E9-F791AA01DD16}" destId="{55850738-C866-4626-BB5E-0012E0A41C71}" srcOrd="1" destOrd="0" presId="urn:microsoft.com/office/officeart/2005/8/layout/hierarchy1"/>
    <dgm:cxn modelId="{C5B2651D-441B-4466-9044-96CE733413C4}" type="presParOf" srcId="{7C141FBA-DC85-41D8-B817-749D48F185D2}" destId="{CE749202-ED10-4905-B853-DF7305356290}" srcOrd="1" destOrd="0" presId="urn:microsoft.com/office/officeart/2005/8/layout/hierarchy1"/>
    <dgm:cxn modelId="{5945E2E5-B833-496E-A044-22EDF8D05E3F}" type="presParOf" srcId="{336DB1D7-CD7C-4716-B3ED-4EBA6980A2D8}" destId="{4E4063E7-2FA8-4139-86CC-D343AC162F5E}" srcOrd="1" destOrd="0" presId="urn:microsoft.com/office/officeart/2005/8/layout/hierarchy1"/>
    <dgm:cxn modelId="{F9E5C94B-1D27-41EF-88DB-55738B91427D}" type="presParOf" srcId="{4E4063E7-2FA8-4139-86CC-D343AC162F5E}" destId="{C1A94493-CFC2-4F42-8C31-5CF0F42AA5CC}" srcOrd="0" destOrd="0" presId="urn:microsoft.com/office/officeart/2005/8/layout/hierarchy1"/>
    <dgm:cxn modelId="{B0C2AEFE-F543-440A-AA2F-ECBB2D1647B9}" type="presParOf" srcId="{C1A94493-CFC2-4F42-8C31-5CF0F42AA5CC}" destId="{FF897563-F042-4342-9910-B0A019A8B2D4}" srcOrd="0" destOrd="0" presId="urn:microsoft.com/office/officeart/2005/8/layout/hierarchy1"/>
    <dgm:cxn modelId="{E269854D-86CB-45BE-A3F2-41202ECEF46A}" type="presParOf" srcId="{C1A94493-CFC2-4F42-8C31-5CF0F42AA5CC}" destId="{A8E8C5DE-61E8-4790-9701-CD41528AF909}" srcOrd="1" destOrd="0" presId="urn:microsoft.com/office/officeart/2005/8/layout/hierarchy1"/>
    <dgm:cxn modelId="{4AD9F119-EDAD-41AC-A477-2CFE63D0905A}" type="presParOf" srcId="{4E4063E7-2FA8-4139-86CC-D343AC162F5E}" destId="{36A25EDC-D855-42C8-8630-37256EEBC1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A8089-C634-477D-BD92-1CB7D0E0579A}">
      <dsp:nvSpPr>
        <dsp:cNvPr id="0" name=""/>
        <dsp:cNvSpPr/>
      </dsp:nvSpPr>
      <dsp:spPr>
        <a:xfrm>
          <a:off x="7225524" y="635"/>
          <a:ext cx="2427050" cy="2427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Configure a route for each component</a:t>
          </a:r>
          <a:endParaRPr lang="en-US" sz="1500" kern="1200" dirty="0"/>
        </a:p>
      </dsp:txBody>
      <dsp:txXfrm>
        <a:off x="7580957" y="356068"/>
        <a:ext cx="1716184" cy="1716184"/>
      </dsp:txXfrm>
    </dsp:sp>
    <dsp:sp modelId="{9C8187FE-233D-43DA-A92B-C181CBB832A1}">
      <dsp:nvSpPr>
        <dsp:cNvPr id="0" name=""/>
        <dsp:cNvSpPr/>
      </dsp:nvSpPr>
      <dsp:spPr>
        <a:xfrm rot="3600000">
          <a:off x="9018488" y="2365611"/>
          <a:ext cx="643627" cy="819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066760" y="2445827"/>
        <a:ext cx="450539" cy="491477"/>
      </dsp:txXfrm>
    </dsp:sp>
    <dsp:sp modelId="{4EA5D91A-358E-4E21-AD63-892955871930}">
      <dsp:nvSpPr>
        <dsp:cNvPr id="0" name=""/>
        <dsp:cNvSpPr/>
      </dsp:nvSpPr>
      <dsp:spPr>
        <a:xfrm>
          <a:off x="9046245" y="3154217"/>
          <a:ext cx="2427050" cy="2427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Define options/actions</a:t>
          </a:r>
          <a:endParaRPr lang="en-US" sz="1500" kern="1200"/>
        </a:p>
      </dsp:txBody>
      <dsp:txXfrm>
        <a:off x="9401678" y="3509650"/>
        <a:ext cx="1716184" cy="1716184"/>
      </dsp:txXfrm>
    </dsp:sp>
    <dsp:sp modelId="{470FE002-959F-4351-B236-11DAD705F154}">
      <dsp:nvSpPr>
        <dsp:cNvPr id="0" name=""/>
        <dsp:cNvSpPr/>
      </dsp:nvSpPr>
      <dsp:spPr>
        <a:xfrm rot="10800000">
          <a:off x="8135451" y="3958177"/>
          <a:ext cx="643627" cy="819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8328539" y="4122003"/>
        <a:ext cx="450539" cy="491477"/>
      </dsp:txXfrm>
    </dsp:sp>
    <dsp:sp modelId="{4A6E203B-D192-487B-AD8A-EEEE683D32D3}">
      <dsp:nvSpPr>
        <dsp:cNvPr id="0" name=""/>
        <dsp:cNvSpPr/>
      </dsp:nvSpPr>
      <dsp:spPr>
        <a:xfrm>
          <a:off x="5404803" y="3154217"/>
          <a:ext cx="2427050" cy="2427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Tie a route to each option/action Activate the route based on user action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Activating a route displays the component's view</a:t>
          </a:r>
          <a:endParaRPr lang="en-US" sz="1200" kern="1200"/>
        </a:p>
      </dsp:txBody>
      <dsp:txXfrm>
        <a:off x="5760236" y="3509650"/>
        <a:ext cx="1716184" cy="1716184"/>
      </dsp:txXfrm>
    </dsp:sp>
    <dsp:sp modelId="{B218873F-8BFA-4487-BF4B-2BBCEDC1B1D8}">
      <dsp:nvSpPr>
        <dsp:cNvPr id="0" name=""/>
        <dsp:cNvSpPr/>
      </dsp:nvSpPr>
      <dsp:spPr>
        <a:xfrm rot="18000000">
          <a:off x="7197767" y="2397162"/>
          <a:ext cx="643627" cy="819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246039" y="2644598"/>
        <a:ext cx="450539" cy="491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7352-7EE4-46AD-B9E9-AF0E1E44E7FA}">
      <dsp:nvSpPr>
        <dsp:cNvPr id="0" name=""/>
        <dsp:cNvSpPr/>
      </dsp:nvSpPr>
      <dsp:spPr>
        <a:xfrm>
          <a:off x="2060" y="113212"/>
          <a:ext cx="7231705" cy="459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50738-C866-4626-BB5E-0012E0A41C71}">
      <dsp:nvSpPr>
        <dsp:cNvPr id="0" name=""/>
        <dsp:cNvSpPr/>
      </dsp:nvSpPr>
      <dsp:spPr>
        <a:xfrm>
          <a:off x="805583" y="876558"/>
          <a:ext cx="7231705" cy="459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Menu option, link, image or button that activates a route</a:t>
          </a:r>
          <a:endParaRPr lang="en-US" sz="5500" kern="1200"/>
        </a:p>
      </dsp:txBody>
      <dsp:txXfrm>
        <a:off x="940082" y="1011057"/>
        <a:ext cx="6962707" cy="4323134"/>
      </dsp:txXfrm>
    </dsp:sp>
    <dsp:sp modelId="{FF897563-F042-4342-9910-B0A019A8B2D4}">
      <dsp:nvSpPr>
        <dsp:cNvPr id="0" name=""/>
        <dsp:cNvSpPr/>
      </dsp:nvSpPr>
      <dsp:spPr>
        <a:xfrm>
          <a:off x="8840810" y="113212"/>
          <a:ext cx="7231705" cy="459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C5DE-61E8-4790-9701-CD41528AF909}">
      <dsp:nvSpPr>
        <dsp:cNvPr id="0" name=""/>
        <dsp:cNvSpPr/>
      </dsp:nvSpPr>
      <dsp:spPr>
        <a:xfrm>
          <a:off x="9644333" y="876558"/>
          <a:ext cx="7231705" cy="459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Typing the Url in the address bar / bookmark The browser's forward or back buttons</a:t>
          </a:r>
          <a:endParaRPr lang="en-US" sz="5500" kern="1200"/>
        </a:p>
      </dsp:txBody>
      <dsp:txXfrm>
        <a:off x="9778832" y="1011057"/>
        <a:ext cx="6962707" cy="432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8451" y="754380"/>
            <a:ext cx="10784205" cy="924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203195"/>
            <a:ext cx="16878099" cy="558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BC8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17720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800" dirty="0">
                <a:latin typeface="Tahoma"/>
                <a:cs typeface="Tahoma"/>
              </a:rPr>
              <a:t>Angular Day4</a:t>
            </a:r>
            <a:endParaRPr sz="6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5112224"/>
            <a:ext cx="79089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lang="en-US" sz="3600" spc="-285" dirty="0">
                <a:solidFill>
                  <a:srgbClr val="F05A28"/>
                </a:solidFill>
                <a:latin typeface="Arial Black"/>
                <a:cs typeface="Arial Black"/>
              </a:rPr>
              <a:t>Presented By : Asmaa Ahmed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2506980"/>
            <a:ext cx="7780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3200" b="1" spc="-23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3200" b="1" spc="-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200" b="1" spc="20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3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2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200" b="1" spc="-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16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200" b="1" spc="-7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4960620"/>
            <a:ext cx="10356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Observable: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/>
                <a:cs typeface="Arial"/>
              </a:rPr>
              <a:t>Read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2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7362444"/>
            <a:ext cx="864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404040"/>
                </a:solidFill>
                <a:latin typeface="Arial"/>
                <a:cs typeface="Arial"/>
              </a:rPr>
              <a:t>Specified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/>
                <a:cs typeface="Arial"/>
              </a:rPr>
              <a:t>route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7" y="3230342"/>
            <a:ext cx="9189720" cy="5232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.route.snapshot.paramMap.get(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'id'</a:t>
            </a:r>
            <a:r>
              <a:rPr sz="2800" spc="-10" dirty="0"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7" y="5507391"/>
            <a:ext cx="9189720" cy="13855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3335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.route.paramMap.subscribe(</a:t>
            </a:r>
            <a:endParaRPr sz="2800" dirty="0">
              <a:latin typeface="Courier New"/>
              <a:cs typeface="Courier New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params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=&gt;</a:t>
            </a:r>
            <a:r>
              <a:rPr sz="28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console.log(params.get(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'id'</a:t>
            </a:r>
            <a:r>
              <a:rPr sz="2800" spc="-10" dirty="0">
                <a:latin typeface="Courier New"/>
                <a:cs typeface="Courier New"/>
              </a:rPr>
              <a:t>))</a:t>
            </a:r>
            <a:endParaRPr sz="2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251" y="2625725"/>
            <a:ext cx="1605408" cy="1717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5165857"/>
            <a:ext cx="1766887" cy="15475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79547" y="7976139"/>
            <a:ext cx="9189720" cy="10464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path: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800" spc="-1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608330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component: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ProductDetailComponent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3512" y="7502693"/>
            <a:ext cx="1766887" cy="16792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4032885"/>
            <a:chOff x="701483" y="2222500"/>
            <a:chExt cx="16885285" cy="4032885"/>
          </a:xfrm>
        </p:grpSpPr>
        <p:sp>
          <p:nvSpPr>
            <p:cNvPr id="4" name="object 4"/>
            <p:cNvSpPr/>
            <p:nvPr/>
          </p:nvSpPr>
          <p:spPr>
            <a:xfrm>
              <a:off x="707833" y="2832355"/>
              <a:ext cx="16872585" cy="3416935"/>
            </a:xfrm>
            <a:custGeom>
              <a:avLst/>
              <a:gdLst/>
              <a:ahLst/>
              <a:cxnLst/>
              <a:rect l="l" t="t" r="r" b="b"/>
              <a:pathLst>
                <a:path w="16872585" h="3416935">
                  <a:moveTo>
                    <a:pt x="0" y="0"/>
                  </a:moveTo>
                  <a:lnTo>
                    <a:pt x="16872332" y="0"/>
                  </a:lnTo>
                  <a:lnTo>
                    <a:pt x="16872332" y="3416320"/>
                  </a:lnTo>
                  <a:lnTo>
                    <a:pt x="0" y="34163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9855200" cy="4012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product-detail.component.ts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/>
                <a:cs typeface="Courier New"/>
              </a:rPr>
              <a:t>import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Router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from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/>
                <a:cs typeface="Courier New"/>
              </a:rPr>
              <a:t>private</a:t>
            </a:r>
            <a:r>
              <a:rPr sz="3000" spc="-30" dirty="0">
                <a:solidFill>
                  <a:srgbClr val="002F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router: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Router)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384300" marR="233045" indent="-4572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onBack(): void </a:t>
            </a:r>
            <a:r>
              <a:rPr sz="3000" dirty="0">
                <a:latin typeface="Courier New"/>
                <a:cs typeface="Courier New"/>
              </a:rPr>
              <a:t>{ </a:t>
            </a:r>
            <a:r>
              <a:rPr sz="3000" spc="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3000" spc="-5" dirty="0">
                <a:latin typeface="Courier New"/>
                <a:cs typeface="Courier New"/>
              </a:rPr>
              <a:t>.router.navigate([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'/products'</a:t>
            </a:r>
            <a:r>
              <a:rPr sz="3000" spc="-5" dirty="0">
                <a:latin typeface="Courier New"/>
                <a:cs typeface="Courier New"/>
              </a:rPr>
              <a:t>]);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9235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/>
                <a:cs typeface="Arial"/>
              </a:rPr>
              <a:t>General </a:t>
            </a:r>
            <a:r>
              <a:rPr sz="3600" b="1" spc="1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48204"/>
            <a:ext cx="98907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/>
                <a:cs typeface="Arial"/>
              </a:rPr>
              <a:t>Prevent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null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or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undefined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errors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/>
                <a:cs typeface="Arial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/>
                <a:cs typeface="Arial"/>
              </a:rPr>
              <a:t>template</a:t>
            </a:r>
            <a:endParaRPr sz="3600">
              <a:latin typeface="Arial"/>
              <a:cs typeface="Arial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/>
                <a:cs typeface="Lucida Sans Unicode"/>
              </a:rPr>
              <a:t>-	</a:t>
            </a:r>
            <a:r>
              <a:rPr sz="3600" b="1" spc="-25" dirty="0">
                <a:solidFill>
                  <a:srgbClr val="9BC850"/>
                </a:solidFill>
                <a:latin typeface="Arial"/>
                <a:cs typeface="Arial"/>
              </a:rPr>
              <a:t>Safe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navigation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/>
                <a:cs typeface="Arial"/>
              </a:rPr>
              <a:t>operator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9BC850"/>
                </a:solidFill>
                <a:latin typeface="Arial"/>
                <a:cs typeface="Arial"/>
              </a:rPr>
              <a:t>(?)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5391403"/>
            <a:ext cx="353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/>
                <a:cs typeface="Lucida Sans Unicode"/>
              </a:rPr>
              <a:t>-	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*ngIf</a:t>
            </a:r>
            <a:r>
              <a:rPr sz="3600" b="1" spc="-13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directive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079" y="3854733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700" dirty="0">
                <a:latin typeface="Consolas"/>
                <a:cs typeface="Consolas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/>
                <a:cs typeface="Consolas"/>
              </a:rPr>
              <a:t>?</a:t>
            </a:r>
            <a:r>
              <a:rPr sz="2700" dirty="0">
                <a:latin typeface="Consolas"/>
                <a:cs typeface="Consolas"/>
              </a:rPr>
              <a:t>.productName}}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1079" y="6122386"/>
            <a:ext cx="9154160" cy="2585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27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700" b="1" dirty="0">
                <a:solidFill>
                  <a:srgbClr val="9BC850"/>
                </a:solidFill>
                <a:latin typeface="Consolas"/>
                <a:cs typeface="Consolas"/>
              </a:rPr>
              <a:t>*ngIf</a:t>
            </a:r>
            <a:r>
              <a:rPr sz="2700" dirty="0">
                <a:latin typeface="Consolas"/>
                <a:cs typeface="Consolas"/>
              </a:rPr>
              <a:t>=</a:t>
            </a:r>
            <a:r>
              <a:rPr sz="2700" dirty="0">
                <a:solidFill>
                  <a:srgbClr val="0000FF"/>
                </a:solidFill>
                <a:latin typeface="Consolas"/>
                <a:cs typeface="Consolas"/>
              </a:rPr>
              <a:t>'product'</a:t>
            </a: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2700" dirty="0">
              <a:latin typeface="Consolas"/>
              <a:cs typeface="Consolas"/>
            </a:endParaRPr>
          </a:p>
          <a:p>
            <a:pPr marL="469265">
              <a:lnSpc>
                <a:spcPts val="3229"/>
              </a:lnSpc>
              <a:spcBef>
                <a:spcPts val="45"/>
              </a:spcBef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r>
              <a:rPr sz="2700" dirty="0">
                <a:latin typeface="Consolas"/>
                <a:cs typeface="Consolas"/>
              </a:rPr>
              <a:t>Name:</a:t>
            </a: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700" dirty="0">
              <a:latin typeface="Consolas"/>
              <a:cs typeface="Consolas"/>
            </a:endParaRPr>
          </a:p>
          <a:p>
            <a:pPr marL="469265">
              <a:lnSpc>
                <a:spcPts val="3229"/>
              </a:lnSpc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r>
              <a:rPr sz="2700" dirty="0">
                <a:latin typeface="Consolas"/>
                <a:cs typeface="Consolas"/>
              </a:rPr>
              <a:t>{{product.productName}}</a:t>
            </a: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700" dirty="0">
              <a:latin typeface="Consolas"/>
              <a:cs typeface="Consolas"/>
            </a:endParaRPr>
          </a:p>
          <a:p>
            <a:pPr marL="469265">
              <a:lnSpc>
                <a:spcPts val="3215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r>
              <a:rPr sz="2700" dirty="0">
                <a:latin typeface="Consolas"/>
                <a:cs typeface="Consolas"/>
              </a:rPr>
              <a:t>Description:</a:t>
            </a: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700" dirty="0">
              <a:latin typeface="Consolas"/>
              <a:cs typeface="Consolas"/>
            </a:endParaRPr>
          </a:p>
          <a:p>
            <a:pPr marL="469265">
              <a:lnSpc>
                <a:spcPts val="3204"/>
              </a:lnSpc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r>
              <a:rPr sz="2700" dirty="0">
                <a:latin typeface="Consolas"/>
                <a:cs typeface="Consolas"/>
              </a:rPr>
              <a:t>{{product.description}}</a:t>
            </a: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700" dirty="0">
              <a:latin typeface="Consolas"/>
              <a:cs typeface="Consolas"/>
            </a:endParaRPr>
          </a:p>
          <a:p>
            <a:pPr marL="91440">
              <a:lnSpc>
                <a:spcPts val="3229"/>
              </a:lnSpc>
            </a:pPr>
            <a:r>
              <a:rPr sz="27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7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079" y="4514964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latin typeface="Consolas"/>
                <a:cs typeface="Consolas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/>
                <a:cs typeface="Consolas"/>
              </a:rPr>
              <a:t>?</a:t>
            </a:r>
            <a:r>
              <a:rPr sz="2700" dirty="0">
                <a:latin typeface="Consolas"/>
                <a:cs typeface="Consolas"/>
              </a:rPr>
              <a:t>.supplier</a:t>
            </a:r>
            <a:r>
              <a:rPr sz="2700" b="1" dirty="0">
                <a:solidFill>
                  <a:srgbClr val="9BC850"/>
                </a:solidFill>
                <a:latin typeface="Consolas"/>
                <a:cs typeface="Consolas"/>
              </a:rPr>
              <a:t>?</a:t>
            </a:r>
            <a:r>
              <a:rPr sz="2700" dirty="0">
                <a:latin typeface="Consolas"/>
                <a:cs typeface="Consolas"/>
              </a:rPr>
              <a:t>.companyName}}</a:t>
            </a:r>
            <a:endParaRPr sz="2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80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/>
                <a:cs typeface="Arial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Arial"/>
                <a:cs typeface="Arial"/>
              </a:rPr>
              <a:t>Passing </a:t>
            </a:r>
            <a:r>
              <a:rPr sz="3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1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558" y="3704112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product-list.component.html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558" y="4302340"/>
            <a:ext cx="13876655" cy="1569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&lt;a</a:t>
            </a:r>
            <a:r>
              <a:rPr sz="30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[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routerLink</a:t>
            </a:r>
            <a:r>
              <a:rPr sz="3000" spc="-5" dirty="0">
                <a:latin typeface="Courier New"/>
                <a:cs typeface="Courier New"/>
              </a:rPr>
              <a:t>]="['/products',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product.productId]"&gt;</a:t>
            </a:r>
            <a:endParaRPr sz="300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{{product.productName}}</a:t>
            </a:r>
            <a:endParaRPr sz="30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&lt;/a&gt;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9558" y="215180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5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55909" y="2158152"/>
            <a:ext cx="630555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559" y="2755306"/>
            <a:ext cx="1387665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ProductDetailComponent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775" y="6173696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4127" y="6180046"/>
            <a:ext cx="6305550" cy="5842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415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product-detail.component.ts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7777" y="6772705"/>
            <a:ext cx="13868400" cy="2493010"/>
          </a:xfrm>
          <a:custGeom>
            <a:avLst/>
            <a:gdLst/>
            <a:ahLst/>
            <a:cxnLst/>
            <a:rect l="l" t="t" r="r" b="b"/>
            <a:pathLst>
              <a:path w="13868400" h="2493009">
                <a:moveTo>
                  <a:pt x="0" y="0"/>
                </a:moveTo>
                <a:lnTo>
                  <a:pt x="13868210" y="0"/>
                </a:lnTo>
                <a:lnTo>
                  <a:pt x="13868210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64127" y="6839204"/>
            <a:ext cx="138557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import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ActivatedRoute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from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861694" marR="1097915" indent="-6858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/>
                <a:cs typeface="Courier New"/>
              </a:rPr>
              <a:t>private </a:t>
            </a:r>
            <a:r>
              <a:rPr sz="3000" spc="-5" dirty="0">
                <a:latin typeface="Courier New"/>
                <a:cs typeface="Courier New"/>
              </a:rPr>
              <a:t>route: ActivatedRoute) </a:t>
            </a:r>
            <a:r>
              <a:rPr sz="3000" dirty="0">
                <a:latin typeface="Courier New"/>
                <a:cs typeface="Courier New"/>
              </a:rPr>
              <a:t>{ </a:t>
            </a:r>
            <a:r>
              <a:rPr sz="3000" spc="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console.log(</a:t>
            </a:r>
            <a:r>
              <a:rPr sz="3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3000" spc="-5" dirty="0">
                <a:latin typeface="Courier New"/>
                <a:cs typeface="Courier New"/>
              </a:rPr>
              <a:t>.route.snapshot.paramMap.get(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'id'</a:t>
            </a:r>
            <a:r>
              <a:rPr sz="3000" spc="-5" dirty="0">
                <a:latin typeface="Courier New"/>
                <a:cs typeface="Courier New"/>
              </a:rPr>
              <a:t>));</a:t>
            </a:r>
            <a:endParaRPr sz="3000">
              <a:latin typeface="Courier New"/>
              <a:cs typeface="Courier New"/>
            </a:endParaRPr>
          </a:p>
          <a:p>
            <a:pPr marL="175895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How</a:t>
            </a:r>
            <a:r>
              <a:rPr spc="-165" dirty="0"/>
              <a:t> </a:t>
            </a:r>
            <a:r>
              <a:rPr dirty="0"/>
              <a:t>Routing</a:t>
            </a:r>
            <a:r>
              <a:rPr spc="-160" dirty="0"/>
              <a:t> </a:t>
            </a:r>
            <a:r>
              <a:rPr spc="-110" dirty="0"/>
              <a:t>Works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F953FCA-30E1-4420-F3E8-587EDAA24FFC}"/>
              </a:ext>
            </a:extLst>
          </p:cNvPr>
          <p:cNvGraphicFramePr/>
          <p:nvPr/>
        </p:nvGraphicFramePr>
        <p:xfrm>
          <a:off x="705074" y="2203195"/>
          <a:ext cx="16878099" cy="558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89" y="1925852"/>
              <a:ext cx="14410182" cy="6687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How</a:t>
            </a:r>
            <a:r>
              <a:rPr spc="-165" dirty="0"/>
              <a:t> </a:t>
            </a:r>
            <a:r>
              <a:rPr dirty="0"/>
              <a:t>Routing</a:t>
            </a:r>
            <a:r>
              <a:rPr spc="-160" dirty="0"/>
              <a:t> </a:t>
            </a:r>
            <a:r>
              <a:rPr spc="-110" dirty="0"/>
              <a:t>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&lt;a</a:t>
            </a:r>
            <a:r>
              <a:rPr sz="2800" spc="-1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routerLink="/products"&gt;Product</a:t>
            </a:r>
            <a:r>
              <a:rPr sz="2800" spc="-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List&lt;/a&gt;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800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path:</a:t>
            </a:r>
            <a:r>
              <a:rPr sz="28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'products',</a:t>
            </a:r>
            <a:r>
              <a:rPr sz="28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component:</a:t>
            </a:r>
            <a:r>
              <a:rPr sz="2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ProductListComponent</a:t>
            </a:r>
            <a:r>
              <a:rPr sz="2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&lt;router-outlet&gt;&lt;/router-outlet&gt;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20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2000" spc="-10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templateUrl: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2000" spc="-2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0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0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ProductListComponent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spc="-140" dirty="0">
                <a:solidFill>
                  <a:srgbClr val="FFFFFF"/>
                </a:solidFill>
                <a:latin typeface="Arial Black"/>
                <a:cs typeface="Arial Black"/>
              </a:rPr>
              <a:t>product-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list.component.ts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Navigating</a:t>
            </a:r>
            <a:r>
              <a:rPr spc="-45" dirty="0"/>
              <a:t> </a:t>
            </a:r>
            <a:r>
              <a:rPr spc="170" dirty="0"/>
              <a:t>the</a:t>
            </a:r>
            <a:r>
              <a:rPr spc="-35" dirty="0"/>
              <a:t> </a:t>
            </a:r>
            <a:r>
              <a:rPr dirty="0"/>
              <a:t>Application</a:t>
            </a:r>
            <a:r>
              <a:rPr spc="-45" dirty="0"/>
              <a:t> </a:t>
            </a:r>
            <a:r>
              <a:rPr spc="-10" dirty="0"/>
              <a:t>Routes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1A0464E-2C51-861A-9695-AC1B62CBA5FC}"/>
              </a:ext>
            </a:extLst>
          </p:cNvPr>
          <p:cNvGraphicFramePr/>
          <p:nvPr/>
        </p:nvGraphicFramePr>
        <p:xfrm>
          <a:off x="705074" y="2203195"/>
          <a:ext cx="16878099" cy="558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89" y="1925852"/>
              <a:ext cx="14410182" cy="6687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How</a:t>
            </a:r>
            <a:r>
              <a:rPr spc="-165" dirty="0"/>
              <a:t> </a:t>
            </a:r>
            <a:r>
              <a:rPr dirty="0"/>
              <a:t>Routing</a:t>
            </a:r>
            <a:r>
              <a:rPr spc="-160" dirty="0"/>
              <a:t> </a:t>
            </a:r>
            <a:r>
              <a:rPr spc="-110" dirty="0"/>
              <a:t>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&lt;a</a:t>
            </a:r>
            <a:r>
              <a:rPr sz="2800" spc="-1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routerLink="/products"&gt;Product</a:t>
            </a:r>
            <a:r>
              <a:rPr sz="2800" spc="-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List&lt;/a&gt;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800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path:</a:t>
            </a:r>
            <a:r>
              <a:rPr sz="28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'products',</a:t>
            </a:r>
            <a:r>
              <a:rPr sz="28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component:</a:t>
            </a:r>
            <a:r>
              <a:rPr sz="2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ProductListComponent</a:t>
            </a:r>
            <a:r>
              <a:rPr sz="2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&lt;router-outlet&gt;&lt;/router-outlet&gt;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sz="2100" spc="-4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100" dirty="0">
                <a:latin typeface="Lucida Console"/>
                <a:cs typeface="Lucida Console"/>
              </a:rPr>
              <a:t>{</a:t>
            </a:r>
            <a:r>
              <a:rPr sz="2100" spc="-20" dirty="0">
                <a:latin typeface="Lucida Console"/>
                <a:cs typeface="Lucida Console"/>
              </a:rPr>
              <a:t> </a:t>
            </a:r>
            <a:r>
              <a:rPr sz="2100" dirty="0">
                <a:latin typeface="Lucida Console"/>
                <a:cs typeface="Lucida Console"/>
              </a:rPr>
              <a:t>Component</a:t>
            </a:r>
            <a:r>
              <a:rPr sz="2100" spc="-20" dirty="0">
                <a:latin typeface="Lucida Console"/>
                <a:cs typeface="Lucida Console"/>
              </a:rPr>
              <a:t> </a:t>
            </a:r>
            <a:r>
              <a:rPr sz="2100" dirty="0">
                <a:latin typeface="Lucida Console"/>
                <a:cs typeface="Lucida Console"/>
              </a:rPr>
              <a:t>}</a:t>
            </a:r>
            <a:r>
              <a:rPr sz="2100" spc="-35" dirty="0">
                <a:latin typeface="Lucida Console"/>
                <a:cs typeface="Lucida Console"/>
              </a:rPr>
              <a:t> </a:t>
            </a:r>
            <a:r>
              <a:rPr sz="2100" dirty="0">
                <a:solidFill>
                  <a:srgbClr val="0000FF"/>
                </a:solidFill>
                <a:latin typeface="Lucida Console"/>
                <a:cs typeface="Lucida Console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100" spc="-10" dirty="0">
                <a:solidFill>
                  <a:srgbClr val="A31515"/>
                </a:solidFill>
                <a:latin typeface="Lucida Console"/>
                <a:cs typeface="Lucida Console"/>
              </a:rPr>
              <a:t>'@angular/core'</a:t>
            </a:r>
            <a:r>
              <a:rPr sz="2100" spc="-10" dirty="0">
                <a:latin typeface="Lucida Console"/>
                <a:cs typeface="Lucida Console"/>
              </a:rPr>
              <a:t>;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10" dirty="0">
                <a:latin typeface="Lucida Console"/>
                <a:cs typeface="Lucida Console"/>
              </a:rPr>
              <a:t>@Component({</a:t>
            </a:r>
            <a:endParaRPr sz="2100">
              <a:latin typeface="Lucida Console"/>
              <a:cs typeface="Lucida Console"/>
            </a:endParaRPr>
          </a:p>
          <a:p>
            <a:pPr marL="320675">
              <a:lnSpc>
                <a:spcPts val="2510"/>
              </a:lnSpc>
            </a:pPr>
            <a:r>
              <a:rPr sz="2100" dirty="0">
                <a:latin typeface="Lucida Console"/>
                <a:cs typeface="Lucida Console"/>
              </a:rPr>
              <a:t>templateUrl:</a:t>
            </a:r>
            <a:r>
              <a:rPr sz="2100" spc="-10" dirty="0">
                <a:latin typeface="Lucida Console"/>
                <a:cs typeface="Lucida Console"/>
              </a:rPr>
              <a:t> </a:t>
            </a:r>
            <a:r>
              <a:rPr sz="2100" spc="-10" dirty="0">
                <a:solidFill>
                  <a:srgbClr val="A31515"/>
                </a:solidFill>
                <a:latin typeface="Lucida Console"/>
                <a:cs typeface="Lucida Console"/>
              </a:rPr>
              <a:t>'./product-list.component.html'</a:t>
            </a:r>
            <a:endParaRPr sz="2100">
              <a:latin typeface="Lucida Console"/>
              <a:cs typeface="Lucida Console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25" dirty="0">
                <a:latin typeface="Lucida Console"/>
                <a:cs typeface="Lucida Console"/>
              </a:rPr>
              <a:t>})</a:t>
            </a:r>
            <a:endParaRPr sz="2100">
              <a:latin typeface="Lucida Console"/>
              <a:cs typeface="Lucida Console"/>
            </a:endParaRPr>
          </a:p>
          <a:p>
            <a:pPr>
              <a:lnSpc>
                <a:spcPts val="2510"/>
              </a:lnSpc>
            </a:pPr>
            <a:r>
              <a:rPr sz="2100" dirty="0">
                <a:solidFill>
                  <a:srgbClr val="0000FF"/>
                </a:solidFill>
                <a:latin typeface="Lucida Console"/>
                <a:cs typeface="Lucida Console"/>
              </a:rPr>
              <a:t>export</a:t>
            </a:r>
            <a:r>
              <a:rPr sz="2100" spc="-5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100" dirty="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sz="2100" spc="-4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100" dirty="0">
                <a:latin typeface="Lucida Console"/>
                <a:cs typeface="Lucida Console"/>
              </a:rPr>
              <a:t>ProductListComponent</a:t>
            </a:r>
            <a:r>
              <a:rPr sz="2100" spc="-45" dirty="0">
                <a:latin typeface="Lucida Console"/>
                <a:cs typeface="Lucida Console"/>
              </a:rPr>
              <a:t> </a:t>
            </a:r>
            <a:r>
              <a:rPr sz="2100" dirty="0">
                <a:latin typeface="Lucida Console"/>
                <a:cs typeface="Lucida Console"/>
              </a:rPr>
              <a:t>{</a:t>
            </a:r>
            <a:r>
              <a:rPr sz="2100" spc="-40" dirty="0">
                <a:latin typeface="Lucida Console"/>
                <a:cs typeface="Lucida Console"/>
              </a:rPr>
              <a:t> </a:t>
            </a:r>
            <a:r>
              <a:rPr sz="2100" spc="-50" dirty="0">
                <a:latin typeface="Lucida Console"/>
                <a:cs typeface="Lucida Console"/>
              </a:rPr>
              <a:t>}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515"/>
              </a:spcBef>
            </a:pPr>
            <a:r>
              <a:rPr sz="2800" spc="-140" dirty="0">
                <a:solidFill>
                  <a:srgbClr val="FFFFFF"/>
                </a:solidFill>
                <a:latin typeface="Arial Black"/>
                <a:cs typeface="Arial Black"/>
              </a:rPr>
              <a:t>product-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list.component.ts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spc="-275" dirty="0">
                <a:solidFill>
                  <a:srgbClr val="727272"/>
                </a:solidFill>
                <a:latin typeface="Arial Black"/>
                <a:cs typeface="Arial Black"/>
              </a:rPr>
              <a:t>Routing </a:t>
            </a:r>
            <a:r>
              <a:rPr sz="3600" spc="-320" dirty="0">
                <a:solidFill>
                  <a:srgbClr val="727272"/>
                </a:solidFill>
                <a:latin typeface="Arial Black"/>
                <a:cs typeface="Arial Black"/>
              </a:rPr>
              <a:t>Checklist:</a:t>
            </a:r>
            <a:endParaRPr sz="3600">
              <a:latin typeface="Arial Black"/>
              <a:cs typeface="Arial Black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Tying</a:t>
            </a:r>
            <a:r>
              <a:rPr sz="36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Routes </a:t>
            </a:r>
            <a:r>
              <a:rPr sz="3600" spc="-24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6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Actions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275" dirty="0">
                <a:solidFill>
                  <a:srgbClr val="9BC850"/>
                </a:solidFill>
                <a:latin typeface="Arial Black"/>
                <a:cs typeface="Arial Black"/>
              </a:rPr>
              <a:t>Add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the </a:t>
            </a:r>
            <a:r>
              <a:rPr sz="3600" spc="-315" dirty="0">
                <a:solidFill>
                  <a:srgbClr val="9BC850"/>
                </a:solidFill>
                <a:latin typeface="Arial Black"/>
                <a:cs typeface="Arial Black"/>
              </a:rPr>
              <a:t>RouterLink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9BC850"/>
                </a:solidFill>
                <a:latin typeface="Arial Black"/>
                <a:cs typeface="Arial Black"/>
              </a:rPr>
              <a:t>directive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450" dirty="0">
                <a:solidFill>
                  <a:srgbClr val="9BC850"/>
                </a:solidFill>
                <a:latin typeface="Arial Black"/>
                <a:cs typeface="Arial Black"/>
              </a:rPr>
              <a:t>as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40" dirty="0">
                <a:solidFill>
                  <a:srgbClr val="9BC850"/>
                </a:solidFill>
                <a:latin typeface="Arial Black"/>
                <a:cs typeface="Arial Black"/>
              </a:rPr>
              <a:t>an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9BC850"/>
                </a:solidFill>
                <a:latin typeface="Arial Black"/>
                <a:cs typeface="Arial Black"/>
              </a:rPr>
              <a:t>attribute</a:t>
            </a:r>
            <a:endParaRPr sz="3600">
              <a:latin typeface="Arial Black"/>
              <a:cs typeface="Arial Black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spc="-310" dirty="0">
                <a:solidFill>
                  <a:srgbClr val="9BC850"/>
                </a:solidFill>
                <a:latin typeface="Arial Black"/>
                <a:cs typeface="Arial Black"/>
              </a:rPr>
              <a:t>Clickable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05" dirty="0">
                <a:solidFill>
                  <a:srgbClr val="9BC850"/>
                </a:solidFill>
                <a:latin typeface="Arial Black"/>
                <a:cs typeface="Arial Black"/>
              </a:rPr>
              <a:t>element</a:t>
            </a:r>
            <a:endParaRPr sz="3600">
              <a:latin typeface="Arial Black"/>
              <a:cs typeface="Arial Black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spc="-315" dirty="0">
                <a:solidFill>
                  <a:srgbClr val="9BC850"/>
                </a:solidFill>
                <a:latin typeface="Arial Black"/>
                <a:cs typeface="Arial Black"/>
              </a:rPr>
              <a:t>Enclose</a:t>
            </a:r>
            <a:r>
              <a:rPr sz="3600" spc="-24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in</a:t>
            </a:r>
            <a:r>
              <a:rPr sz="3600" spc="-24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15" dirty="0">
                <a:solidFill>
                  <a:srgbClr val="9BC850"/>
                </a:solidFill>
                <a:latin typeface="Arial Black"/>
                <a:cs typeface="Arial Black"/>
              </a:rPr>
              <a:t>square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60" dirty="0">
                <a:solidFill>
                  <a:srgbClr val="9BC850"/>
                </a:solidFill>
                <a:latin typeface="Arial Black"/>
                <a:cs typeface="Arial Black"/>
              </a:rPr>
              <a:t>brackets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285" dirty="0">
                <a:solidFill>
                  <a:srgbClr val="9BC850"/>
                </a:solidFill>
                <a:latin typeface="Arial Black"/>
                <a:cs typeface="Arial Black"/>
              </a:rPr>
              <a:t>Bind</a:t>
            </a:r>
            <a:r>
              <a:rPr sz="3600" spc="-26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35" dirty="0">
                <a:solidFill>
                  <a:srgbClr val="9BC850"/>
                </a:solidFill>
                <a:latin typeface="Arial Black"/>
                <a:cs typeface="Arial Black"/>
              </a:rPr>
              <a:t>to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434" dirty="0">
                <a:solidFill>
                  <a:srgbClr val="9BC850"/>
                </a:solidFill>
                <a:latin typeface="Arial Black"/>
                <a:cs typeface="Arial Black"/>
              </a:rPr>
              <a:t>a</a:t>
            </a:r>
            <a:r>
              <a:rPr sz="3600" spc="-26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30" dirty="0">
                <a:solidFill>
                  <a:srgbClr val="9BC850"/>
                </a:solidFill>
                <a:latin typeface="Arial Black"/>
                <a:cs typeface="Arial Black"/>
              </a:rPr>
              <a:t>link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9BC850"/>
                </a:solidFill>
                <a:latin typeface="Arial Black"/>
                <a:cs typeface="Arial Black"/>
              </a:rPr>
              <a:t>parameters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55" dirty="0">
                <a:solidFill>
                  <a:srgbClr val="9BC850"/>
                </a:solidFill>
                <a:latin typeface="Arial Black"/>
                <a:cs typeface="Arial Black"/>
              </a:rPr>
              <a:t>array</a:t>
            </a:r>
            <a:endParaRPr sz="3600">
              <a:latin typeface="Arial Black"/>
              <a:cs typeface="Arial Black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spc="-290" dirty="0">
                <a:solidFill>
                  <a:srgbClr val="9BC850"/>
                </a:solidFill>
                <a:latin typeface="Arial Black"/>
                <a:cs typeface="Arial Black"/>
              </a:rPr>
              <a:t>First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9BC850"/>
                </a:solidFill>
                <a:latin typeface="Arial Black"/>
                <a:cs typeface="Arial Black"/>
              </a:rPr>
              <a:t>element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65" dirty="0">
                <a:solidFill>
                  <a:srgbClr val="9BC850"/>
                </a:solidFill>
                <a:latin typeface="Arial Black"/>
                <a:cs typeface="Arial Black"/>
              </a:rPr>
              <a:t>is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the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9BC850"/>
                </a:solidFill>
                <a:latin typeface="Arial Black"/>
                <a:cs typeface="Arial Black"/>
              </a:rPr>
              <a:t>path</a:t>
            </a:r>
            <a:endParaRPr sz="3600">
              <a:latin typeface="Arial Black"/>
              <a:cs typeface="Arial Black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spc="-325" dirty="0">
                <a:solidFill>
                  <a:srgbClr val="9BC850"/>
                </a:solidFill>
                <a:latin typeface="Arial Black"/>
                <a:cs typeface="Arial Black"/>
              </a:rPr>
              <a:t>All</a:t>
            </a:r>
            <a:r>
              <a:rPr sz="3600" spc="-26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9BC850"/>
                </a:solidFill>
                <a:latin typeface="Arial Black"/>
                <a:cs typeface="Arial Black"/>
              </a:rPr>
              <a:t>other</a:t>
            </a:r>
            <a:r>
              <a:rPr sz="3600" spc="-26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9BC850"/>
                </a:solidFill>
                <a:latin typeface="Arial Black"/>
                <a:cs typeface="Arial Black"/>
              </a:rPr>
              <a:t>elements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9BC850"/>
                </a:solidFill>
                <a:latin typeface="Arial Black"/>
                <a:cs typeface="Arial Black"/>
              </a:rPr>
              <a:t>are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9BC850"/>
                </a:solidFill>
                <a:latin typeface="Arial Black"/>
                <a:cs typeface="Arial Black"/>
              </a:rPr>
              <a:t>route</a:t>
            </a:r>
            <a:r>
              <a:rPr sz="3600" spc="-254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345" dirty="0">
                <a:solidFill>
                  <a:srgbClr val="9BC850"/>
                </a:solidFill>
                <a:latin typeface="Arial Black"/>
                <a:cs typeface="Arial Black"/>
              </a:rPr>
              <a:t>parameters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&lt;ul&gt;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25"/>
              </a:lnSpc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&lt;li&gt;&lt;a</a:t>
            </a:r>
            <a:r>
              <a:rPr sz="2800" spc="-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[routerLink]</a:t>
            </a:r>
            <a:r>
              <a:rPr sz="2800" spc="-10" dirty="0"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r>
              <a:rPr sz="2800" spc="-10" dirty="0">
                <a:latin typeface="Courier New"/>
                <a:cs typeface="Courier New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&lt;/a&gt;&lt;/li&gt;</a:t>
            </a:r>
            <a:endParaRPr sz="2800">
              <a:latin typeface="Courier New"/>
              <a:cs typeface="Courier New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&lt;li&gt;&lt;a</a:t>
            </a:r>
            <a:r>
              <a:rPr sz="2800" spc="-2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0000"/>
                </a:solidFill>
                <a:latin typeface="Courier New"/>
                <a:cs typeface="Courier New"/>
              </a:rPr>
              <a:t>[routerLink]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"['/products']"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r>
              <a:rPr sz="2800" dirty="0">
                <a:latin typeface="Courier New"/>
                <a:cs typeface="Courier New"/>
              </a:rPr>
              <a:t>Product</a:t>
            </a:r>
            <a:r>
              <a:rPr sz="2800" spc="-21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&lt;/a&gt;&lt;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ts val="3325"/>
              </a:lnSpc>
            </a:pP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/li&gt;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&lt;/ul&gt;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483" y="2190495"/>
            <a:ext cx="16885285" cy="7726045"/>
            <a:chOff x="701483" y="2190495"/>
            <a:chExt cx="16885285" cy="7726045"/>
          </a:xfrm>
        </p:grpSpPr>
        <p:sp>
          <p:nvSpPr>
            <p:cNvPr id="4" name="object 4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39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399" y="603503"/>
                  </a:lnTo>
                  <a:lnTo>
                    <a:pt x="54863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16872331" y="0"/>
                  </a:moveTo>
                  <a:lnTo>
                    <a:pt x="0" y="0"/>
                  </a:lnTo>
                  <a:lnTo>
                    <a:pt x="0" y="7109638"/>
                  </a:lnTo>
                  <a:lnTo>
                    <a:pt x="16872331" y="7109638"/>
                  </a:lnTo>
                  <a:lnTo>
                    <a:pt x="16872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0" y="0"/>
                  </a:moveTo>
                  <a:lnTo>
                    <a:pt x="16872332" y="0"/>
                  </a:lnTo>
                  <a:lnTo>
                    <a:pt x="16872332" y="7109639"/>
                  </a:lnTo>
                  <a:lnTo>
                    <a:pt x="0" y="7109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8013" y="2057501"/>
            <a:ext cx="15113000" cy="769365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220"/>
              </a:spcBef>
            </a:pP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600" dirty="0">
              <a:latin typeface="Arial"/>
              <a:cs typeface="Arial"/>
            </a:endParaRPr>
          </a:p>
          <a:p>
            <a:pPr marL="469900" marR="12349480" indent="-457200">
              <a:lnSpc>
                <a:spcPct val="100000"/>
              </a:lnSpc>
              <a:spcBef>
                <a:spcPts val="940"/>
              </a:spcBef>
            </a:pPr>
            <a:r>
              <a:rPr sz="3000" spc="-5" dirty="0">
                <a:latin typeface="Courier New"/>
                <a:cs typeface="Courier New"/>
              </a:rPr>
              <a:t>@NgModule({ </a:t>
            </a:r>
            <a:r>
              <a:rPr sz="3000" spc="-1789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imports:</a:t>
            </a:r>
            <a:r>
              <a:rPr sz="3000" spc="-10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[</a:t>
            </a: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...,</a:t>
            </a:r>
            <a:endParaRPr sz="3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RouterModule.forRoot([</a:t>
            </a:r>
            <a:endParaRPr sz="3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'products'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ProductListComponent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},</a:t>
            </a:r>
            <a:endParaRPr sz="3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ProductDetailComponent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},</a:t>
            </a:r>
            <a:endParaRPr sz="3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'welcome'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WelcomeComponent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},</a:t>
            </a:r>
            <a:endParaRPr sz="3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redirectTo: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'welcome',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pathMatch: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'full'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},</a:t>
            </a:r>
            <a:endParaRPr sz="3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'**'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redirectTo: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'welcome',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pathMatch: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'full'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])</a:t>
            </a:r>
            <a:endParaRPr sz="3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],</a:t>
            </a:r>
            <a:endParaRPr sz="3000" dirty="0">
              <a:latin typeface="Courier New"/>
              <a:cs typeface="Courier New"/>
            </a:endParaRPr>
          </a:p>
          <a:p>
            <a:pPr marL="469900" marR="8462645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declarations: [...], </a:t>
            </a:r>
            <a:r>
              <a:rPr sz="300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bootstrap: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[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AppComponent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})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export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class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AppModule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833" y="2228850"/>
            <a:ext cx="6529070" cy="5715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product-list.component.html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833" y="2800350"/>
            <a:ext cx="16872585" cy="2493010"/>
          </a:xfrm>
          <a:custGeom>
            <a:avLst/>
            <a:gdLst/>
            <a:ahLst/>
            <a:cxnLst/>
            <a:rect l="l" t="t" r="r" b="b"/>
            <a:pathLst>
              <a:path w="16872585" h="2493010">
                <a:moveTo>
                  <a:pt x="0" y="0"/>
                </a:moveTo>
                <a:lnTo>
                  <a:pt x="16872332" y="0"/>
                </a:lnTo>
                <a:lnTo>
                  <a:pt x="16872332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0713" y="2867659"/>
            <a:ext cx="121285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&lt;td&gt;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&lt;a</a:t>
            </a:r>
            <a:r>
              <a:rPr sz="30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[routerLink]</a:t>
            </a:r>
            <a:r>
              <a:rPr sz="3000" spc="-5" dirty="0">
                <a:latin typeface="Courier New"/>
                <a:cs typeface="Courier New"/>
              </a:rPr>
              <a:t>="['/products',</a:t>
            </a:r>
            <a:r>
              <a:rPr sz="3000" spc="-4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product.productId]"&gt;</a:t>
            </a:r>
            <a:endParaRPr sz="3000">
              <a:latin typeface="Courier New"/>
              <a:cs typeface="Courier New"/>
            </a:endParaRPr>
          </a:p>
          <a:p>
            <a:pPr marL="11430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{{product.productName}}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&lt;/a&gt;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&lt;/td&gt;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ProductDetailComponent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3" name="object 3"/>
          <p:cNvSpPr/>
          <p:nvPr/>
        </p:nvSpPr>
        <p:spPr>
          <a:xfrm>
            <a:off x="706218" y="2228850"/>
            <a:ext cx="6513195" cy="603885"/>
          </a:xfrm>
          <a:custGeom>
            <a:avLst/>
            <a:gdLst/>
            <a:ahLst/>
            <a:cxnLst/>
            <a:rect l="l" t="t" r="r" b="b"/>
            <a:pathLst>
              <a:path w="6513195" h="603885">
                <a:moveTo>
                  <a:pt x="0" y="0"/>
                </a:moveTo>
                <a:lnTo>
                  <a:pt x="6512774" y="0"/>
                </a:lnTo>
                <a:lnTo>
                  <a:pt x="65127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2568" y="2235200"/>
            <a:ext cx="650049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33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2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product-detail.component.ts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218" y="2832355"/>
            <a:ext cx="16872585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latin typeface="Courier New"/>
                <a:cs typeface="Courier New"/>
              </a:rPr>
              <a:t>import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ActivatedRoute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from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09664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/>
                <a:cs typeface="Courier New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/>
                <a:cs typeface="Courier New"/>
              </a:rPr>
              <a:t>private</a:t>
            </a:r>
            <a:r>
              <a:rPr sz="3000" spc="-25" dirty="0">
                <a:solidFill>
                  <a:srgbClr val="002F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route: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ActivatedRoute)</a:t>
            </a:r>
            <a:r>
              <a:rPr sz="3000" spc="-2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path: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3000" spc="-5" dirty="0">
                <a:latin typeface="Courier New"/>
                <a:cs typeface="Courier New"/>
              </a:rPr>
              <a:t>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ProductDetailComponent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6c8ee34cc14e41270df816faabb94a8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d2f8f1f384f55afa84c27e10cefa92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ba40ea-ab1f-4424-a7f2-a5a2987c4c4b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4C1BCC35-A440-4D82-8426-149E0E8EFF1C}"/>
</file>

<file path=customXml/itemProps2.xml><?xml version="1.0" encoding="utf-8"?>
<ds:datastoreItem xmlns:ds="http://schemas.openxmlformats.org/officeDocument/2006/customXml" ds:itemID="{497BABB1-B830-4666-9B41-A1A578720F7F}"/>
</file>

<file path=customXml/itemProps3.xml><?xml version="1.0" encoding="utf-8"?>
<ds:datastoreItem xmlns:ds="http://schemas.openxmlformats.org/officeDocument/2006/customXml" ds:itemID="{C42EB48B-A52A-492A-9FC7-CFCB55EE3C9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736</Words>
  <Application>Microsoft Office PowerPoint</Application>
  <PresentationFormat>Custom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MT</vt:lpstr>
      <vt:lpstr>Consolas</vt:lpstr>
      <vt:lpstr>Courier New</vt:lpstr>
      <vt:lpstr>Lucida Console</vt:lpstr>
      <vt:lpstr>Lucida Sans Unicode</vt:lpstr>
      <vt:lpstr>Tahoma</vt:lpstr>
      <vt:lpstr>Office Theme</vt:lpstr>
      <vt:lpstr>Angular Day4</vt:lpstr>
      <vt:lpstr>How Routing Works</vt:lpstr>
      <vt:lpstr>How Routing Works</vt:lpstr>
      <vt:lpstr>Navigating the Application Routes</vt:lpstr>
      <vt:lpstr>How Routing Works</vt:lpstr>
      <vt:lpstr>Routing Checklist: Tying Routes to Actions</vt:lpstr>
      <vt:lpstr>Passing Parameters to a Route</vt:lpstr>
      <vt:lpstr>Passing Parameters to a Route</vt:lpstr>
      <vt:lpstr>Reading Parameters from a Route</vt:lpstr>
      <vt:lpstr>Reading Parameters from a Route</vt:lpstr>
      <vt:lpstr>Activating a Route with Code</vt:lpstr>
      <vt:lpstr>General  Checklist:  Null and  Undefined</vt:lpstr>
      <vt:lpstr>Routing  Checklist:  Passing 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Day4</dc:title>
  <dc:creator>Asmaa Ahmed Marzouk</dc:creator>
  <cp:lastModifiedBy>Asmaa Ahmed Marzouk</cp:lastModifiedBy>
  <cp:revision>9</cp:revision>
  <dcterms:created xsi:type="dcterms:W3CDTF">2023-05-15T05:45:01Z</dcterms:created>
  <dcterms:modified xsi:type="dcterms:W3CDTF">2023-05-15T09:20:26Z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LastSaved">
    <vt:filetime>2023-05-15T00:00:00Z</vt:filetime>
  </property>
  <property fmtid="{D5CDD505-2E9C-101B-9397-08002B2CF9AE}" pid="4" name="Producer">
    <vt:lpwstr>macOS Version 11.6.5 (Build 20G527) Quartz PDFContext</vt:lpwstr>
  </property>
  <property fmtid="{D5CDD505-2E9C-101B-9397-08002B2CF9AE}" pid="5" name="ContentTypeId">
    <vt:lpwstr>0x010100C2571A8CA3E18B44ACFE0AD4EB8285B1</vt:lpwstr>
  </property>
</Properties>
</file>