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0" r:id="rId4"/>
    <p:sldId id="290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9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FE6C6-7AB9-4BB2-9CCA-9BC3B676B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8E0404-B08E-4F5C-8563-AA48E1ABB3B1}">
      <dgm:prSet/>
      <dgm:spPr/>
      <dgm:t>
        <a:bodyPr/>
        <a:lstStyle/>
        <a:p>
          <a:r>
            <a:rPr lang="en-US" b="1"/>
            <a:t>A library for composing data using observable  sequences</a:t>
          </a:r>
          <a:endParaRPr lang="en-US"/>
        </a:p>
      </dgm:t>
    </dgm:pt>
    <dgm:pt modelId="{324C5174-B82F-4A77-AD7C-898DC6F72AC0}" type="parTrans" cxnId="{5DACAF6B-7964-4C11-9F4C-FDC2C075264B}">
      <dgm:prSet/>
      <dgm:spPr/>
      <dgm:t>
        <a:bodyPr/>
        <a:lstStyle/>
        <a:p>
          <a:endParaRPr lang="en-US"/>
        </a:p>
      </dgm:t>
    </dgm:pt>
    <dgm:pt modelId="{78307E4C-C4DD-462D-8FC8-3652779431B6}" type="sibTrans" cxnId="{5DACAF6B-7964-4C11-9F4C-FDC2C075264B}">
      <dgm:prSet/>
      <dgm:spPr/>
      <dgm:t>
        <a:bodyPr/>
        <a:lstStyle/>
        <a:p>
          <a:endParaRPr lang="en-US"/>
        </a:p>
      </dgm:t>
    </dgm:pt>
    <dgm:pt modelId="{C09B7D6D-2D8B-4A68-AA52-B2B27629403E}">
      <dgm:prSet/>
      <dgm:spPr/>
      <dgm:t>
        <a:bodyPr/>
        <a:lstStyle/>
        <a:p>
          <a:r>
            <a:rPr lang="en-US" b="1"/>
            <a:t>And transforming that data using operators</a:t>
          </a:r>
          <a:endParaRPr lang="en-US"/>
        </a:p>
      </dgm:t>
    </dgm:pt>
    <dgm:pt modelId="{9E6608B3-64BA-4198-B92B-8AE1C6592B9B}" type="parTrans" cxnId="{4A64B1E3-1222-4CBE-B294-B12A8A4E727D}">
      <dgm:prSet/>
      <dgm:spPr/>
      <dgm:t>
        <a:bodyPr/>
        <a:lstStyle/>
        <a:p>
          <a:endParaRPr lang="en-US"/>
        </a:p>
      </dgm:t>
    </dgm:pt>
    <dgm:pt modelId="{80182B5E-E24B-41DC-8A7E-C05C7A373293}" type="sibTrans" cxnId="{4A64B1E3-1222-4CBE-B294-B12A8A4E727D}">
      <dgm:prSet/>
      <dgm:spPr/>
      <dgm:t>
        <a:bodyPr/>
        <a:lstStyle/>
        <a:p>
          <a:endParaRPr lang="en-US"/>
        </a:p>
      </dgm:t>
    </dgm:pt>
    <dgm:pt modelId="{673BF781-FE15-476D-AE3B-AAF263353819}">
      <dgm:prSet/>
      <dgm:spPr/>
      <dgm:t>
        <a:bodyPr/>
        <a:lstStyle/>
        <a:p>
          <a:r>
            <a:rPr lang="en-US" b="1"/>
            <a:t>Similar to .NET LINQ operators</a:t>
          </a:r>
          <a:endParaRPr lang="en-US"/>
        </a:p>
      </dgm:t>
    </dgm:pt>
    <dgm:pt modelId="{EC7741FF-3D4C-4017-BDE4-85C2A287F0BF}" type="parTrans" cxnId="{30BE18BF-191F-4201-979F-4D55167F31ED}">
      <dgm:prSet/>
      <dgm:spPr/>
      <dgm:t>
        <a:bodyPr/>
        <a:lstStyle/>
        <a:p>
          <a:endParaRPr lang="en-US"/>
        </a:p>
      </dgm:t>
    </dgm:pt>
    <dgm:pt modelId="{51DA3CEA-6439-406B-A827-B7B5DF77682D}" type="sibTrans" cxnId="{30BE18BF-191F-4201-979F-4D55167F31ED}">
      <dgm:prSet/>
      <dgm:spPr/>
      <dgm:t>
        <a:bodyPr/>
        <a:lstStyle/>
        <a:p>
          <a:endParaRPr lang="en-US"/>
        </a:p>
      </dgm:t>
    </dgm:pt>
    <dgm:pt modelId="{2DBB939F-E7E1-4A7F-AA3F-D3353D58A42A}">
      <dgm:prSet/>
      <dgm:spPr/>
      <dgm:t>
        <a:bodyPr/>
        <a:lstStyle/>
        <a:p>
          <a:r>
            <a:rPr lang="en-US" b="1"/>
            <a:t>Angular uses Reactive Extensions for working  with data</a:t>
          </a:r>
          <a:endParaRPr lang="en-US"/>
        </a:p>
      </dgm:t>
    </dgm:pt>
    <dgm:pt modelId="{F94B303D-AD25-4D28-B9D7-3AA15F158B40}" type="parTrans" cxnId="{73FE9DAD-DF92-4F5E-93A6-78211DF5B1D2}">
      <dgm:prSet/>
      <dgm:spPr/>
      <dgm:t>
        <a:bodyPr/>
        <a:lstStyle/>
        <a:p>
          <a:endParaRPr lang="en-US"/>
        </a:p>
      </dgm:t>
    </dgm:pt>
    <dgm:pt modelId="{3AECF764-54C1-44EF-A8E3-E51F62928AD2}" type="sibTrans" cxnId="{73FE9DAD-DF92-4F5E-93A6-78211DF5B1D2}">
      <dgm:prSet/>
      <dgm:spPr/>
      <dgm:t>
        <a:bodyPr/>
        <a:lstStyle/>
        <a:p>
          <a:endParaRPr lang="en-US"/>
        </a:p>
      </dgm:t>
    </dgm:pt>
    <dgm:pt modelId="{E921CACF-021F-40F6-8750-22899CF5234D}">
      <dgm:prSet/>
      <dgm:spPr/>
      <dgm:t>
        <a:bodyPr/>
        <a:lstStyle/>
        <a:p>
          <a:r>
            <a:rPr lang="en-US" b="1"/>
            <a:t>Especially asynchronous data</a:t>
          </a:r>
          <a:endParaRPr lang="en-US"/>
        </a:p>
      </dgm:t>
    </dgm:pt>
    <dgm:pt modelId="{3504A680-4FD4-49A7-88CB-4EEF010B6A06}" type="parTrans" cxnId="{AC4A0A31-3D55-4BEE-A824-7142C1EAF297}">
      <dgm:prSet/>
      <dgm:spPr/>
      <dgm:t>
        <a:bodyPr/>
        <a:lstStyle/>
        <a:p>
          <a:endParaRPr lang="en-US"/>
        </a:p>
      </dgm:t>
    </dgm:pt>
    <dgm:pt modelId="{ABC1944F-E8B1-4EFA-B160-4E8F81F66FAB}" type="sibTrans" cxnId="{AC4A0A31-3D55-4BEE-A824-7142C1EAF297}">
      <dgm:prSet/>
      <dgm:spPr/>
      <dgm:t>
        <a:bodyPr/>
        <a:lstStyle/>
        <a:p>
          <a:endParaRPr lang="en-US"/>
        </a:p>
      </dgm:t>
    </dgm:pt>
    <dgm:pt modelId="{13EAB7F5-1785-4D57-875C-2544215A0682}" type="pres">
      <dgm:prSet presAssocID="{2D3FE6C6-7AB9-4BB2-9CCA-9BC3B676B6E1}" presName="linear" presStyleCnt="0">
        <dgm:presLayoutVars>
          <dgm:animLvl val="lvl"/>
          <dgm:resizeHandles val="exact"/>
        </dgm:presLayoutVars>
      </dgm:prSet>
      <dgm:spPr/>
    </dgm:pt>
    <dgm:pt modelId="{80ADDEF0-5C04-4480-9F20-11992F65B150}" type="pres">
      <dgm:prSet presAssocID="{F38E0404-B08E-4F5C-8563-AA48E1ABB3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0999F7-EE11-4082-96E3-8B2035A16C19}" type="pres">
      <dgm:prSet presAssocID="{F38E0404-B08E-4F5C-8563-AA48E1ABB3B1}" presName="childText" presStyleLbl="revTx" presStyleIdx="0" presStyleCnt="2">
        <dgm:presLayoutVars>
          <dgm:bulletEnabled val="1"/>
        </dgm:presLayoutVars>
      </dgm:prSet>
      <dgm:spPr/>
    </dgm:pt>
    <dgm:pt modelId="{C9AA1397-E374-423A-B0C6-A072FD857585}" type="pres">
      <dgm:prSet presAssocID="{2DBB939F-E7E1-4A7F-AA3F-D3353D58A42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E273F4-6F9A-44AE-A3AA-8719AD00377C}" type="pres">
      <dgm:prSet presAssocID="{2DBB939F-E7E1-4A7F-AA3F-D3353D58A42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F0BF05-1A32-4124-A3C3-60A8550E7DED}" type="presOf" srcId="{2DBB939F-E7E1-4A7F-AA3F-D3353D58A42A}" destId="{C9AA1397-E374-423A-B0C6-A072FD857585}" srcOrd="0" destOrd="0" presId="urn:microsoft.com/office/officeart/2005/8/layout/vList2"/>
    <dgm:cxn modelId="{AC4A0A31-3D55-4BEE-A824-7142C1EAF297}" srcId="{2DBB939F-E7E1-4A7F-AA3F-D3353D58A42A}" destId="{E921CACF-021F-40F6-8750-22899CF5234D}" srcOrd="0" destOrd="0" parTransId="{3504A680-4FD4-49A7-88CB-4EEF010B6A06}" sibTransId="{ABC1944F-E8B1-4EFA-B160-4E8F81F66FAB}"/>
    <dgm:cxn modelId="{5DACAF6B-7964-4C11-9F4C-FDC2C075264B}" srcId="{2D3FE6C6-7AB9-4BB2-9CCA-9BC3B676B6E1}" destId="{F38E0404-B08E-4F5C-8563-AA48E1ABB3B1}" srcOrd="0" destOrd="0" parTransId="{324C5174-B82F-4A77-AD7C-898DC6F72AC0}" sibTransId="{78307E4C-C4DD-462D-8FC8-3652779431B6}"/>
    <dgm:cxn modelId="{BEF9C94F-0168-478A-9E76-47757FAAF9DF}" type="presOf" srcId="{F38E0404-B08E-4F5C-8563-AA48E1ABB3B1}" destId="{80ADDEF0-5C04-4480-9F20-11992F65B150}" srcOrd="0" destOrd="0" presId="urn:microsoft.com/office/officeart/2005/8/layout/vList2"/>
    <dgm:cxn modelId="{83A47A78-8B51-4EC5-8DFB-C33D5B41A7A8}" type="presOf" srcId="{C09B7D6D-2D8B-4A68-AA52-B2B27629403E}" destId="{FA0999F7-EE11-4082-96E3-8B2035A16C19}" srcOrd="0" destOrd="0" presId="urn:microsoft.com/office/officeart/2005/8/layout/vList2"/>
    <dgm:cxn modelId="{73FE9DAD-DF92-4F5E-93A6-78211DF5B1D2}" srcId="{2D3FE6C6-7AB9-4BB2-9CCA-9BC3B676B6E1}" destId="{2DBB939F-E7E1-4A7F-AA3F-D3353D58A42A}" srcOrd="1" destOrd="0" parTransId="{F94B303D-AD25-4D28-B9D7-3AA15F158B40}" sibTransId="{3AECF764-54C1-44EF-A8E3-E51F62928AD2}"/>
    <dgm:cxn modelId="{16D38EBC-325C-4071-A369-A2BC681060A7}" type="presOf" srcId="{E921CACF-021F-40F6-8750-22899CF5234D}" destId="{EAE273F4-6F9A-44AE-A3AA-8719AD00377C}" srcOrd="0" destOrd="0" presId="urn:microsoft.com/office/officeart/2005/8/layout/vList2"/>
    <dgm:cxn modelId="{30BE18BF-191F-4201-979F-4D55167F31ED}" srcId="{C09B7D6D-2D8B-4A68-AA52-B2B27629403E}" destId="{673BF781-FE15-476D-AE3B-AAF263353819}" srcOrd="0" destOrd="0" parTransId="{EC7741FF-3D4C-4017-BDE4-85C2A287F0BF}" sibTransId="{51DA3CEA-6439-406B-A827-B7B5DF77682D}"/>
    <dgm:cxn modelId="{6D1F81CC-3F21-4E84-9A0E-20F6E1183DAA}" type="presOf" srcId="{2D3FE6C6-7AB9-4BB2-9CCA-9BC3B676B6E1}" destId="{13EAB7F5-1785-4D57-875C-2544215A0682}" srcOrd="0" destOrd="0" presId="urn:microsoft.com/office/officeart/2005/8/layout/vList2"/>
    <dgm:cxn modelId="{4A64B1E3-1222-4CBE-B294-B12A8A4E727D}" srcId="{F38E0404-B08E-4F5C-8563-AA48E1ABB3B1}" destId="{C09B7D6D-2D8B-4A68-AA52-B2B27629403E}" srcOrd="0" destOrd="0" parTransId="{9E6608B3-64BA-4198-B92B-8AE1C6592B9B}" sibTransId="{80182B5E-E24B-41DC-8A7E-C05C7A373293}"/>
    <dgm:cxn modelId="{33ACAFFD-DC6A-4B13-B1C3-1510C3897D12}" type="presOf" srcId="{673BF781-FE15-476D-AE3B-AAF263353819}" destId="{FA0999F7-EE11-4082-96E3-8B2035A16C19}" srcOrd="0" destOrd="1" presId="urn:microsoft.com/office/officeart/2005/8/layout/vList2"/>
    <dgm:cxn modelId="{D7950DF8-0764-43E4-9DBE-D0701BE1DF57}" type="presParOf" srcId="{13EAB7F5-1785-4D57-875C-2544215A0682}" destId="{80ADDEF0-5C04-4480-9F20-11992F65B150}" srcOrd="0" destOrd="0" presId="urn:microsoft.com/office/officeart/2005/8/layout/vList2"/>
    <dgm:cxn modelId="{7E5C92A4-1483-4069-A35F-3D632E8132F9}" type="presParOf" srcId="{13EAB7F5-1785-4D57-875C-2544215A0682}" destId="{FA0999F7-EE11-4082-96E3-8B2035A16C19}" srcOrd="1" destOrd="0" presId="urn:microsoft.com/office/officeart/2005/8/layout/vList2"/>
    <dgm:cxn modelId="{C4869C29-F339-4561-961D-37FC720F7553}" type="presParOf" srcId="{13EAB7F5-1785-4D57-875C-2544215A0682}" destId="{C9AA1397-E374-423A-B0C6-A072FD857585}" srcOrd="2" destOrd="0" presId="urn:microsoft.com/office/officeart/2005/8/layout/vList2"/>
    <dgm:cxn modelId="{3A9887B7-28B5-4C2A-9593-199AEA1A9767}" type="presParOf" srcId="{13EAB7F5-1785-4D57-875C-2544215A0682}" destId="{EAE273F4-6F9A-44AE-A3AA-8719AD0037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DDEF0-5C04-4480-9F20-11992F65B150}">
      <dsp:nvSpPr>
        <dsp:cNvPr id="0" name=""/>
        <dsp:cNvSpPr/>
      </dsp:nvSpPr>
      <dsp:spPr>
        <a:xfrm>
          <a:off x="0" y="2959"/>
          <a:ext cx="9373870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 library for composing data using observable  sequences</a:t>
          </a:r>
          <a:endParaRPr lang="en-US" sz="3700" kern="1200"/>
        </a:p>
      </dsp:txBody>
      <dsp:txXfrm>
        <a:off x="71850" y="74809"/>
        <a:ext cx="9230170" cy="1328160"/>
      </dsp:txXfrm>
    </dsp:sp>
    <dsp:sp modelId="{FA0999F7-EE11-4082-96E3-8B2035A16C19}">
      <dsp:nvSpPr>
        <dsp:cNvPr id="0" name=""/>
        <dsp:cNvSpPr/>
      </dsp:nvSpPr>
      <dsp:spPr>
        <a:xfrm>
          <a:off x="0" y="1474820"/>
          <a:ext cx="937387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62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/>
            <a:t>And transforming that data using operators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/>
            <a:t>Similar to .NET LINQ operators</a:t>
          </a:r>
          <a:endParaRPr lang="en-US" sz="2900" kern="1200"/>
        </a:p>
      </dsp:txBody>
      <dsp:txXfrm>
        <a:off x="0" y="1474820"/>
        <a:ext cx="9373870" cy="995670"/>
      </dsp:txXfrm>
    </dsp:sp>
    <dsp:sp modelId="{C9AA1397-E374-423A-B0C6-A072FD857585}">
      <dsp:nvSpPr>
        <dsp:cNvPr id="0" name=""/>
        <dsp:cNvSpPr/>
      </dsp:nvSpPr>
      <dsp:spPr>
        <a:xfrm>
          <a:off x="0" y="2470490"/>
          <a:ext cx="9373870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Angular uses Reactive Extensions for working  with data</a:t>
          </a:r>
          <a:endParaRPr lang="en-US" sz="3700" kern="1200"/>
        </a:p>
      </dsp:txBody>
      <dsp:txXfrm>
        <a:off x="71850" y="2542340"/>
        <a:ext cx="9230170" cy="1328160"/>
      </dsp:txXfrm>
    </dsp:sp>
    <dsp:sp modelId="{EAE273F4-6F9A-44AE-A3AA-8719AD00377C}">
      <dsp:nvSpPr>
        <dsp:cNvPr id="0" name=""/>
        <dsp:cNvSpPr/>
      </dsp:nvSpPr>
      <dsp:spPr>
        <a:xfrm>
          <a:off x="0" y="3942350"/>
          <a:ext cx="937387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62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/>
            <a:t>Especially asynchronous data</a:t>
          </a:r>
          <a:endParaRPr lang="en-US" sz="2900" kern="1200"/>
        </a:p>
      </dsp:txBody>
      <dsp:txXfrm>
        <a:off x="0" y="3942350"/>
        <a:ext cx="9373870" cy="61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96" y="374395"/>
            <a:ext cx="2165985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453" y="1895347"/>
            <a:ext cx="13565093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%27%3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%27%3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%27%3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%27%3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mysite/api/product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06172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800" spc="65" dirty="0">
                <a:solidFill>
                  <a:srgbClr val="404040"/>
                </a:solidFill>
                <a:latin typeface="Tahoma"/>
                <a:cs typeface="Tahoma"/>
              </a:rPr>
              <a:t>Angular Day5</a:t>
            </a:r>
            <a:endParaRPr sz="6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5829300"/>
            <a:ext cx="79089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lang="en-US" sz="3600" b="1" spc="-15" dirty="0">
                <a:solidFill>
                  <a:srgbClr val="F05A28"/>
                </a:solidFill>
                <a:latin typeface="Arial"/>
                <a:cs typeface="Arial"/>
              </a:rPr>
              <a:t>Presented By: Asmaa Ahmed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/>
                <a:cs typeface="Microsoft Sans Serif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Data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0"/>
            <a:ext cx="7039609" cy="2678430"/>
          </a:xfrm>
          <a:custGeom>
            <a:avLst/>
            <a:gdLst/>
            <a:ahLst/>
            <a:cxnLst/>
            <a:rect l="l" t="t" r="r" b="b"/>
            <a:pathLst>
              <a:path w="7039609" h="2678429">
                <a:moveTo>
                  <a:pt x="0" y="0"/>
                </a:moveTo>
                <a:lnTo>
                  <a:pt x="7039579" y="0"/>
                </a:lnTo>
                <a:lnTo>
                  <a:pt x="7039579" y="2678104"/>
                </a:lnTo>
                <a:lnTo>
                  <a:pt x="0" y="2678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6332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29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15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7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7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endParaRPr sz="2700">
              <a:latin typeface="Arial"/>
              <a:cs typeface="Arial"/>
            </a:endParaRPr>
          </a:p>
          <a:p>
            <a:pPr marL="456565" marR="5715" indent="-457200">
              <a:lnSpc>
                <a:spcPts val="3290"/>
              </a:lnSpc>
              <a:spcBef>
                <a:spcPts val="5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/>
                <a:cs typeface="Arial"/>
              </a:rPr>
              <a:t>Observable,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700" b="1" spc="-7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404040"/>
                </a:solidFill>
                <a:latin typeface="Arial"/>
                <a:cs typeface="Arial"/>
              </a:rPr>
              <a:t>emit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/>
                <a:cs typeface="Arial"/>
              </a:rPr>
              <a:t>notifications</a:t>
            </a:r>
            <a:endParaRPr sz="2700">
              <a:latin typeface="Arial"/>
              <a:cs typeface="Arial"/>
            </a:endParaRPr>
          </a:p>
          <a:p>
            <a:pPr marL="456565" indent="-456565">
              <a:lnSpc>
                <a:spcPts val="307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5" dirty="0">
                <a:solidFill>
                  <a:srgbClr val="404040"/>
                </a:solidFill>
                <a:latin typeface="Arial"/>
                <a:cs typeface="Arial"/>
              </a:rPr>
              <a:t>Subscribe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2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/>
                <a:cs typeface="Arial"/>
              </a:rPr>
              <a:t>Observable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  <a:p>
            <a:pPr marR="2494280" algn="r">
              <a:lnSpc>
                <a:spcPts val="3215"/>
              </a:lnSpc>
              <a:spcBef>
                <a:spcPts val="70"/>
              </a:spcBef>
            </a:pPr>
            <a:r>
              <a:rPr sz="2700" b="1" spc="8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15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2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sent</a:t>
            </a:r>
            <a:endParaRPr sz="2700">
              <a:latin typeface="Arial"/>
              <a:cs typeface="Arial"/>
            </a:endParaRPr>
          </a:p>
          <a:p>
            <a:pPr marL="456565" marR="2588260" indent="-456565" algn="r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3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/>
                <a:cs typeface="Arial"/>
              </a:rPr>
              <a:t>continues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/>
                <a:cs typeface="Arial"/>
              </a:rPr>
              <a:t>along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/>
                <a:cs typeface="Lucida Sans Unicode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/>
                <a:cs typeface="Lucida Sans Unicode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/>
                <a:cs typeface="Lucida Sans Unicode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5269991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/>
                <a:cs typeface="Lucida Sans Unicode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/>
                <a:cs typeface="Lucida Sans Unicode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/>
                <a:cs typeface="Lucida Sans Unicode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/>
                <a:cs typeface="Lucida Sans Unicode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/>
                <a:cs typeface="Lucida Sans Unicode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/>
                <a:cs typeface="Lucida Sans Unicode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/>
                <a:cs typeface="Lucida Sans Unicode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/>
                <a:cs typeface="Lucida Sans Unicode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/>
                <a:cs typeface="Lucida Sans Unicode"/>
              </a:rPr>
              <a:t>…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780484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685" y="6801104"/>
            <a:ext cx="5929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15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sz="2700" b="1" spc="-19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700" b="1" spc="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700" b="1" spc="-3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700" b="1" spc="-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700" b="1" spc="-19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700" b="1" spc="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/>
                <a:cs typeface="Arial"/>
              </a:rPr>
              <a:t> i</a:t>
            </a:r>
            <a:r>
              <a:rPr sz="2700" b="1" spc="-19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/>
                <a:cs typeface="Arial"/>
              </a:rPr>
              <a:t>re</a:t>
            </a:r>
            <a:r>
              <a:rPr sz="2700" b="1" spc="17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700" b="1" spc="-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700" b="1" spc="-30" dirty="0">
                <a:solidFill>
                  <a:srgbClr val="404040"/>
                </a:solidFill>
                <a:latin typeface="Arial"/>
                <a:cs typeface="Arial"/>
              </a:rPr>
              <a:t>rn</a:t>
            </a:r>
            <a:r>
              <a:rPr sz="2700" b="1" spc="8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700" b="1" spc="1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2700" dirty="0">
              <a:latin typeface="Arial"/>
              <a:cs typeface="Arial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/>
                <a:cs typeface="Arial"/>
              </a:rPr>
              <a:t>Observable</a:t>
            </a:r>
            <a:r>
              <a:rPr sz="2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/>
                <a:cs typeface="Arial"/>
              </a:rPr>
              <a:t>emits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0000"/>
                </a:solidFill>
                <a:latin typeface="Courier New"/>
                <a:cs typeface="Courier New"/>
              </a:rPr>
              <a:t>next</a:t>
            </a:r>
            <a:endParaRPr sz="2700" dirty="0">
              <a:latin typeface="Courier New"/>
              <a:cs typeface="Courier New"/>
            </a:endParaRPr>
          </a:p>
          <a:p>
            <a:pPr marL="456565">
              <a:lnSpc>
                <a:spcPts val="3215"/>
              </a:lnSpc>
              <a:spcBef>
                <a:spcPts val="70"/>
              </a:spcBef>
            </a:pP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notification</a:t>
            </a:r>
            <a:endParaRPr sz="2700" dirty="0">
              <a:latin typeface="Arial"/>
              <a:cs typeface="Arial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7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r>
              <a:rPr sz="27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6610618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2700" b="1" spc="10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6176980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6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7067818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16034" y="6406896"/>
            <a:ext cx="465582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/>
                <a:cs typeface="Lucida Sans Unicode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/>
                <a:cs typeface="Lucida Sans Unicode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/>
                <a:cs typeface="Lucida Sans Unicode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/>
                <a:cs typeface="Lucida Sans Unicode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/>
                <a:cs typeface="Lucida Sans Unicode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/>
                <a:cs typeface="Lucida Sans Unicode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/>
                <a:cs typeface="Lucida Sans Unicode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endParaRPr sz="3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20"/>
              </a:spcBef>
            </a:pPr>
            <a:r>
              <a:rPr sz="3500" spc="-80" dirty="0">
                <a:solidFill>
                  <a:srgbClr val="171717"/>
                </a:solidFill>
                <a:latin typeface="Lucida Sans Unicode"/>
                <a:cs typeface="Lucida Sans Unicode"/>
              </a:rPr>
              <a:t>[{cart},{hammer},{saw}]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4625" y="754380"/>
            <a:ext cx="5239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r>
              <a:rPr sz="56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Pipe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1836" y="5001979"/>
            <a:ext cx="1911985" cy="1793875"/>
            <a:chOff x="3591836" y="5001979"/>
            <a:chExt cx="1911985" cy="1793875"/>
          </a:xfrm>
        </p:grpSpPr>
        <p:sp>
          <p:nvSpPr>
            <p:cNvPr id="4" name="object 4"/>
            <p:cNvSpPr/>
            <p:nvPr/>
          </p:nvSpPr>
          <p:spPr>
            <a:xfrm>
              <a:off x="359659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145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659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659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9659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60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2786" y="5001979"/>
            <a:ext cx="1911985" cy="1793875"/>
            <a:chOff x="8132786" y="5001979"/>
            <a:chExt cx="1911985" cy="1793875"/>
          </a:xfrm>
        </p:grpSpPr>
        <p:sp>
          <p:nvSpPr>
            <p:cNvPr id="10" name="object 10"/>
            <p:cNvSpPr/>
            <p:nvPr/>
          </p:nvSpPr>
          <p:spPr>
            <a:xfrm>
              <a:off x="813754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40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754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754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3754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73736" y="5001979"/>
            <a:ext cx="1911985" cy="1793875"/>
            <a:chOff x="12673736" y="5001979"/>
            <a:chExt cx="1911985" cy="1793875"/>
          </a:xfrm>
        </p:grpSpPr>
        <p:sp>
          <p:nvSpPr>
            <p:cNvPr id="16" name="object 16"/>
            <p:cNvSpPr/>
            <p:nvPr/>
          </p:nvSpPr>
          <p:spPr>
            <a:xfrm>
              <a:off x="12678498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19" h="1341754">
                  <a:moveTo>
                    <a:pt x="1454848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48" y="1341448"/>
                  </a:lnTo>
                  <a:lnTo>
                    <a:pt x="145484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3347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54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54" y="1341451"/>
                  </a:lnTo>
                  <a:lnTo>
                    <a:pt x="447154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78498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2" y="0"/>
                  </a:moveTo>
                  <a:lnTo>
                    <a:pt x="447154" y="0"/>
                  </a:lnTo>
                  <a:lnTo>
                    <a:pt x="0" y="447151"/>
                  </a:lnTo>
                  <a:lnTo>
                    <a:pt x="1454848" y="447151"/>
                  </a:lnTo>
                  <a:lnTo>
                    <a:pt x="1902002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78498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974916" y="5135371"/>
            <a:ext cx="8623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61650" y="2110493"/>
            <a:ext cx="2927985" cy="5076825"/>
            <a:chOff x="10661650" y="2110493"/>
            <a:chExt cx="2927985" cy="5076825"/>
          </a:xfrm>
        </p:grpSpPr>
        <p:sp>
          <p:nvSpPr>
            <p:cNvPr id="22" name="object 22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0" y="2116843"/>
              <a:ext cx="2915285" cy="2449195"/>
            </a:xfrm>
            <a:custGeom>
              <a:avLst/>
              <a:gdLst/>
              <a:ahLst/>
              <a:cxnLst/>
              <a:rect l="l" t="t" r="r" b="b"/>
              <a:pathLst>
                <a:path w="2915284" h="2449195">
                  <a:moveTo>
                    <a:pt x="0" y="0"/>
                  </a:moveTo>
                  <a:lnTo>
                    <a:pt x="485800" y="0"/>
                  </a:lnTo>
                  <a:lnTo>
                    <a:pt x="1214500" y="0"/>
                  </a:lnTo>
                  <a:lnTo>
                    <a:pt x="2914800" y="0"/>
                  </a:lnTo>
                  <a:lnTo>
                    <a:pt x="2914800" y="1297450"/>
                  </a:lnTo>
                  <a:lnTo>
                    <a:pt x="2914800" y="1853500"/>
                  </a:lnTo>
                  <a:lnTo>
                    <a:pt x="2914800" y="2224200"/>
                  </a:lnTo>
                  <a:lnTo>
                    <a:pt x="1214500" y="2224200"/>
                  </a:lnTo>
                  <a:lnTo>
                    <a:pt x="837450" y="2448934"/>
                  </a:lnTo>
                  <a:lnTo>
                    <a:pt x="485800" y="2224200"/>
                  </a:lnTo>
                  <a:lnTo>
                    <a:pt x="0" y="2224200"/>
                  </a:lnTo>
                  <a:lnTo>
                    <a:pt x="0" y="1853500"/>
                  </a:lnTo>
                  <a:lnTo>
                    <a:pt x="0" y="12974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109987" y="4614953"/>
            <a:ext cx="1516380" cy="2572385"/>
            <a:chOff x="6109987" y="4614953"/>
            <a:chExt cx="1516380" cy="2572385"/>
          </a:xfrm>
        </p:grpSpPr>
        <p:sp>
          <p:nvSpPr>
            <p:cNvPr id="26" name="object 26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597849" y="2034493"/>
            <a:ext cx="2915285" cy="2521585"/>
          </a:xfrm>
          <a:custGeom>
            <a:avLst/>
            <a:gdLst/>
            <a:ahLst/>
            <a:cxnLst/>
            <a:rect l="l" t="t" r="r" b="b"/>
            <a:pathLst>
              <a:path w="2915284" h="2521585">
                <a:moveTo>
                  <a:pt x="0" y="0"/>
                </a:moveTo>
                <a:lnTo>
                  <a:pt x="1700300" y="0"/>
                </a:lnTo>
                <a:lnTo>
                  <a:pt x="2429000" y="0"/>
                </a:lnTo>
                <a:lnTo>
                  <a:pt x="2914800" y="0"/>
                </a:lnTo>
                <a:lnTo>
                  <a:pt x="2914800" y="1297450"/>
                </a:lnTo>
                <a:lnTo>
                  <a:pt x="2914800" y="1853500"/>
                </a:lnTo>
                <a:lnTo>
                  <a:pt x="2914800" y="2224200"/>
                </a:lnTo>
                <a:lnTo>
                  <a:pt x="2429000" y="2224200"/>
                </a:lnTo>
                <a:lnTo>
                  <a:pt x="2243494" y="2521265"/>
                </a:lnTo>
                <a:lnTo>
                  <a:pt x="1700300" y="2224200"/>
                </a:lnTo>
                <a:lnTo>
                  <a:pt x="0" y="2224200"/>
                </a:lnTo>
                <a:lnTo>
                  <a:pt x="0" y="1853500"/>
                </a:lnTo>
                <a:lnTo>
                  <a:pt x="0" y="12974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70974" y="2572004"/>
            <a:ext cx="23685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0190" marR="5080" indent="-238125">
              <a:lnSpc>
                <a:spcPts val="4300"/>
              </a:lnSpc>
              <a:spcBef>
                <a:spcPts val="215"/>
              </a:spcBef>
            </a:pPr>
            <a:r>
              <a:rPr sz="3600" b="1" spc="-140" dirty="0">
                <a:solidFill>
                  <a:srgbClr val="675BA7"/>
                </a:solidFill>
                <a:latin typeface="Arial"/>
                <a:cs typeface="Arial"/>
              </a:rPr>
              <a:t>L</a:t>
            </a:r>
            <a:r>
              <a:rPr sz="3600" b="1" spc="-45" dirty="0">
                <a:solidFill>
                  <a:srgbClr val="675BA7"/>
                </a:solidFill>
                <a:latin typeface="Arial"/>
                <a:cs typeface="Arial"/>
              </a:rPr>
              <a:t>o</a:t>
            </a:r>
            <a:r>
              <a:rPr sz="3600" b="1" spc="20" dirty="0">
                <a:solidFill>
                  <a:srgbClr val="675BA7"/>
                </a:solidFill>
                <a:latin typeface="Arial"/>
                <a:cs typeface="Arial"/>
              </a:rPr>
              <a:t>w</a:t>
            </a:r>
            <a:r>
              <a:rPr sz="3600" b="1" spc="114" dirty="0">
                <a:solidFill>
                  <a:srgbClr val="675BA7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675BA7"/>
                </a:solidFill>
                <a:latin typeface="Arial"/>
                <a:cs typeface="Arial"/>
              </a:rPr>
              <a:t>rc</a:t>
            </a:r>
            <a:r>
              <a:rPr sz="3600" b="1" spc="-35" dirty="0">
                <a:solidFill>
                  <a:srgbClr val="675BA7"/>
                </a:solidFill>
                <a:latin typeface="Arial"/>
                <a:cs typeface="Arial"/>
              </a:rPr>
              <a:t>a</a:t>
            </a:r>
            <a:r>
              <a:rPr sz="3600" b="1" spc="-260" dirty="0">
                <a:solidFill>
                  <a:srgbClr val="675BA7"/>
                </a:solidFill>
                <a:latin typeface="Arial"/>
                <a:cs typeface="Arial"/>
              </a:rPr>
              <a:t>s</a:t>
            </a:r>
            <a:r>
              <a:rPr sz="3600" b="1" spc="75" dirty="0">
                <a:solidFill>
                  <a:srgbClr val="675BA7"/>
                </a:solidFill>
                <a:latin typeface="Arial"/>
                <a:cs typeface="Arial"/>
              </a:rPr>
              <a:t>e  </a:t>
            </a:r>
            <a:r>
              <a:rPr sz="3600" b="1" spc="10" dirty="0">
                <a:solidFill>
                  <a:srgbClr val="675BA7"/>
                </a:solidFill>
                <a:latin typeface="Arial"/>
                <a:cs typeface="Arial"/>
              </a:rPr>
              <a:t>operator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9153" y="2654300"/>
            <a:ext cx="18929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5410">
              <a:lnSpc>
                <a:spcPts val="4300"/>
              </a:lnSpc>
              <a:spcBef>
                <a:spcPts val="215"/>
              </a:spcBef>
            </a:pPr>
            <a:r>
              <a:rPr sz="3600" b="1" spc="-30" dirty="0">
                <a:solidFill>
                  <a:srgbClr val="675BA7"/>
                </a:solidFill>
                <a:latin typeface="Arial"/>
                <a:cs typeface="Arial"/>
              </a:rPr>
              <a:t>Enlarge </a:t>
            </a:r>
            <a:r>
              <a:rPr sz="3600" b="1" spc="-990" dirty="0">
                <a:solidFill>
                  <a:srgbClr val="675BA7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675BA7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675BA7"/>
                </a:solidFill>
                <a:latin typeface="Arial"/>
                <a:cs typeface="Arial"/>
              </a:rPr>
              <a:t>e</a:t>
            </a:r>
            <a:r>
              <a:rPr sz="3600" b="1" spc="-35" dirty="0">
                <a:solidFill>
                  <a:srgbClr val="675BA7"/>
                </a:solidFill>
                <a:latin typeface="Arial"/>
                <a:cs typeface="Arial"/>
              </a:rPr>
              <a:t>r</a:t>
            </a:r>
            <a:r>
              <a:rPr sz="3600" b="1" spc="-95" dirty="0">
                <a:solidFill>
                  <a:srgbClr val="675BA7"/>
                </a:solidFill>
                <a:latin typeface="Arial"/>
                <a:cs typeface="Arial"/>
              </a:rPr>
              <a:t>a</a:t>
            </a:r>
            <a:r>
              <a:rPr sz="3600" b="1" spc="190" dirty="0">
                <a:solidFill>
                  <a:srgbClr val="675BA7"/>
                </a:solidFill>
                <a:latin typeface="Arial"/>
                <a:cs typeface="Arial"/>
              </a:rPr>
              <a:t>t</a:t>
            </a:r>
            <a:r>
              <a:rPr sz="3600" b="1" spc="-45" dirty="0">
                <a:solidFill>
                  <a:srgbClr val="675BA7"/>
                </a:solidFill>
                <a:latin typeface="Arial"/>
                <a:cs typeface="Arial"/>
              </a:rPr>
              <a:t>o</a:t>
            </a:r>
            <a:r>
              <a:rPr sz="3600" b="1" spc="-55" dirty="0">
                <a:solidFill>
                  <a:srgbClr val="675BA7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8361" y="754380"/>
            <a:ext cx="8931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Common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Usage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28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3200" b="1" spc="-30" dirty="0">
                <a:solidFill>
                  <a:srgbClr val="F05A28"/>
                </a:solidFill>
                <a:latin typeface="Arial"/>
                <a:cs typeface="Arial"/>
              </a:rPr>
              <a:t>subscribe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79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/>
                <a:cs typeface="Arial"/>
              </a:rPr>
              <a:t>Pipe</a:t>
            </a:r>
            <a:r>
              <a:rPr sz="3200" b="1" spc="-5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operators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661" y="6208712"/>
            <a:ext cx="1293315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6624828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notifications: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05A28"/>
                </a:solidFill>
                <a:latin typeface="Arial"/>
                <a:cs typeface="Arial"/>
              </a:rPr>
              <a:t>next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05A28"/>
                </a:solidFill>
                <a:latin typeface="Arial"/>
                <a:cs typeface="Arial"/>
              </a:rPr>
              <a:t>error</a:t>
            </a:r>
            <a:r>
              <a:rPr sz="3200" b="1" spc="-4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F05A28"/>
                </a:solidFill>
                <a:latin typeface="Arial"/>
                <a:cs typeface="Arial"/>
              </a:rPr>
              <a:t>complete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8593835"/>
            <a:ext cx="6734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Stop</a:t>
            </a:r>
            <a:r>
              <a:rPr sz="32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3200" b="1" spc="-25" dirty="0">
                <a:solidFill>
                  <a:srgbClr val="F05A28"/>
                </a:solidFill>
                <a:latin typeface="Arial"/>
                <a:cs typeface="Arial"/>
              </a:rPr>
              <a:t>unsubscribe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8963" y="2274887"/>
            <a:ext cx="1386709" cy="1397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2663" y="4239767"/>
            <a:ext cx="1072895" cy="1399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129" y="754380"/>
            <a:ext cx="2725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3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45" dirty="0">
                <a:solidFill>
                  <a:srgbClr val="404040"/>
                </a:solidFill>
                <a:latin typeface="Microsoft Sans Serif"/>
                <a:cs typeface="Microsoft Sans Serif"/>
              </a:rPr>
              <a:t>x</a:t>
            </a:r>
            <a:r>
              <a:rPr sz="5600" b="0" spc="-16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sz="5600" b="0" spc="22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7"/>
            <a:ext cx="3620770" cy="616585"/>
            <a:chOff x="697895" y="1855537"/>
            <a:chExt cx="3620770" cy="616585"/>
          </a:xfrm>
        </p:grpSpPr>
        <p:sp>
          <p:nvSpPr>
            <p:cNvPr id="4" name="object 4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3607906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3607906" y="603503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0" y="0"/>
                  </a:moveTo>
                  <a:lnTo>
                    <a:pt x="3607907" y="0"/>
                  </a:lnTo>
                  <a:lnTo>
                    <a:pt x="3607907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7942" y="1910588"/>
            <a:ext cx="156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1" spc="-30" dirty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3000" b="1" spc="-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0" b="1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245" y="2465392"/>
            <a:ext cx="11906885" cy="5282565"/>
          </a:xfrm>
          <a:custGeom>
            <a:avLst/>
            <a:gdLst/>
            <a:ahLst/>
            <a:cxnLst/>
            <a:rect l="l" t="t" r="r" b="b"/>
            <a:pathLst>
              <a:path w="11906885" h="5282565">
                <a:moveTo>
                  <a:pt x="0" y="0"/>
                </a:moveTo>
                <a:lnTo>
                  <a:pt x="11906854" y="0"/>
                </a:lnTo>
                <a:lnTo>
                  <a:pt x="11906854" y="5282280"/>
                </a:lnTo>
                <a:lnTo>
                  <a:pt x="0" y="5282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D44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4425" y="2670556"/>
            <a:ext cx="11516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range,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map,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filter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'rxjs'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25" y="3953764"/>
            <a:ext cx="1044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source$: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Observable&lt;number&gt;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range(</a:t>
            </a:r>
            <a:r>
              <a:rPr sz="2800" spc="-10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2800" spc="-10" dirty="0">
                <a:latin typeface="Courier New"/>
                <a:cs typeface="Courier New"/>
              </a:rPr>
              <a:t>,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sz="2800" spc="-10" dirty="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425" y="5005323"/>
            <a:ext cx="704532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2982595" indent="-638175">
              <a:lnSpc>
                <a:spcPct val="1514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source$.pipe( </a:t>
            </a:r>
            <a:r>
              <a:rPr sz="2800" spc="1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map(x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=&gt;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*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sz="2800" spc="-10" dirty="0">
                <a:latin typeface="Courier New"/>
                <a:cs typeface="Courier New"/>
              </a:rPr>
              <a:t>),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ct val="100000"/>
              </a:lnSpc>
              <a:spcBef>
                <a:spcPts val="1655"/>
              </a:spcBef>
            </a:pPr>
            <a:r>
              <a:rPr sz="2800" spc="-10" dirty="0">
                <a:latin typeface="Courier New"/>
                <a:cs typeface="Courier New"/>
              </a:rPr>
              <a:t>filter(x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=&gt;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%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sz="2800" spc="-20" dirty="0">
                <a:solidFill>
                  <a:srgbClr val="09885A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===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2800" spc="-5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spc="-10" dirty="0">
                <a:latin typeface="Courier New"/>
                <a:cs typeface="Courier New"/>
              </a:rPr>
              <a:t>).subscribe(x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=&gt;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console.log(x));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63765" y="2465391"/>
            <a:ext cx="3608070" cy="2862580"/>
          </a:xfrm>
          <a:custGeom>
            <a:avLst/>
            <a:gdLst/>
            <a:ahLst/>
            <a:cxnLst/>
            <a:rect l="l" t="t" r="r" b="b"/>
            <a:pathLst>
              <a:path w="3608069" h="2862579">
                <a:moveTo>
                  <a:pt x="0" y="0"/>
                </a:moveTo>
                <a:lnTo>
                  <a:pt x="3607905" y="0"/>
                </a:lnTo>
                <a:lnTo>
                  <a:pt x="3607905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70115" y="2474468"/>
            <a:ext cx="359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0</a:t>
            </a:r>
            <a:endParaRPr sz="3600">
              <a:latin typeface="Courier New"/>
              <a:cs typeface="Courier New"/>
            </a:endParaRPr>
          </a:p>
          <a:p>
            <a:pPr marL="844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latin typeface="Courier New"/>
                <a:cs typeface="Courier New"/>
              </a:rPr>
              <a:t>6</a:t>
            </a:r>
            <a:endParaRPr sz="3600">
              <a:latin typeface="Courier New"/>
              <a:cs typeface="Courier New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/>
                <a:cs typeface="Courier New"/>
              </a:rPr>
              <a:t>12</a:t>
            </a:r>
            <a:endParaRPr sz="3600">
              <a:latin typeface="Courier New"/>
              <a:cs typeface="Courier New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/>
                <a:cs typeface="Courier New"/>
              </a:rPr>
              <a:t>18</a:t>
            </a:r>
            <a:endParaRPr sz="3600">
              <a:latin typeface="Courier New"/>
              <a:cs typeface="Courier New"/>
            </a:endParaRPr>
          </a:p>
          <a:p>
            <a:pPr marL="84455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24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63765" y="1861887"/>
            <a:ext cx="3608070" cy="603885"/>
          </a:xfrm>
          <a:custGeom>
            <a:avLst/>
            <a:gdLst/>
            <a:ahLst/>
            <a:cxnLst/>
            <a:rect l="l" t="t" r="r" b="b"/>
            <a:pathLst>
              <a:path w="3608069" h="603885">
                <a:moveTo>
                  <a:pt x="0" y="0"/>
                </a:moveTo>
                <a:lnTo>
                  <a:pt x="3607907" y="0"/>
                </a:lnTo>
                <a:lnTo>
                  <a:pt x="3607907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63765" y="1861887"/>
            <a:ext cx="3608070" cy="60388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000" b="1" spc="-4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543" y="754380"/>
            <a:ext cx="8316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0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5600" b="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2438979"/>
            <a:ext cx="3416300" cy="556260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99794" marR="273050" indent="-61849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9090" y="1829921"/>
            <a:ext cx="2155825" cy="6926580"/>
            <a:chOff x="13809090" y="1829921"/>
            <a:chExt cx="2155825" cy="6926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2265" y="1833096"/>
              <a:ext cx="2149259" cy="69198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12265" y="1833096"/>
              <a:ext cx="2149475" cy="6920230"/>
            </a:xfrm>
            <a:custGeom>
              <a:avLst/>
              <a:gdLst/>
              <a:ahLst/>
              <a:cxnLst/>
              <a:rect l="l" t="t" r="r" b="b"/>
              <a:pathLst>
                <a:path w="2149475" h="6920230">
                  <a:moveTo>
                    <a:pt x="0" y="358215"/>
                  </a:moveTo>
                  <a:lnTo>
                    <a:pt x="3270" y="309607"/>
                  </a:lnTo>
                  <a:lnTo>
                    <a:pt x="12795" y="262987"/>
                  </a:lnTo>
                  <a:lnTo>
                    <a:pt x="28150" y="218781"/>
                  </a:lnTo>
                  <a:lnTo>
                    <a:pt x="48906" y="177417"/>
                  </a:lnTo>
                  <a:lnTo>
                    <a:pt x="74638" y="139320"/>
                  </a:lnTo>
                  <a:lnTo>
                    <a:pt x="104919" y="104918"/>
                  </a:lnTo>
                  <a:lnTo>
                    <a:pt x="139320" y="74638"/>
                  </a:lnTo>
                  <a:lnTo>
                    <a:pt x="177417" y="48906"/>
                  </a:lnTo>
                  <a:lnTo>
                    <a:pt x="218782" y="28150"/>
                  </a:lnTo>
                  <a:lnTo>
                    <a:pt x="262988" y="12795"/>
                  </a:lnTo>
                  <a:lnTo>
                    <a:pt x="309608" y="3270"/>
                  </a:lnTo>
                  <a:lnTo>
                    <a:pt x="358216" y="0"/>
                  </a:lnTo>
                  <a:lnTo>
                    <a:pt x="1791043" y="0"/>
                  </a:lnTo>
                  <a:lnTo>
                    <a:pt x="1839650" y="3270"/>
                  </a:lnTo>
                  <a:lnTo>
                    <a:pt x="1886270" y="12795"/>
                  </a:lnTo>
                  <a:lnTo>
                    <a:pt x="1930476" y="28150"/>
                  </a:lnTo>
                  <a:lnTo>
                    <a:pt x="1971841" y="48906"/>
                  </a:lnTo>
                  <a:lnTo>
                    <a:pt x="2009938" y="74638"/>
                  </a:lnTo>
                  <a:lnTo>
                    <a:pt x="2044339" y="104918"/>
                  </a:lnTo>
                  <a:lnTo>
                    <a:pt x="2074620" y="139320"/>
                  </a:lnTo>
                  <a:lnTo>
                    <a:pt x="2100351" y="177417"/>
                  </a:lnTo>
                  <a:lnTo>
                    <a:pt x="2121108" y="218781"/>
                  </a:lnTo>
                  <a:lnTo>
                    <a:pt x="2136463" y="262987"/>
                  </a:lnTo>
                  <a:lnTo>
                    <a:pt x="2145988" y="309607"/>
                  </a:lnTo>
                  <a:lnTo>
                    <a:pt x="2149259" y="358215"/>
                  </a:lnTo>
                  <a:lnTo>
                    <a:pt x="2149259" y="6561663"/>
                  </a:lnTo>
                  <a:lnTo>
                    <a:pt x="2145988" y="6610270"/>
                  </a:lnTo>
                  <a:lnTo>
                    <a:pt x="2136463" y="6656890"/>
                  </a:lnTo>
                  <a:lnTo>
                    <a:pt x="2121108" y="6701096"/>
                  </a:lnTo>
                  <a:lnTo>
                    <a:pt x="2100351" y="6742460"/>
                  </a:lnTo>
                  <a:lnTo>
                    <a:pt x="2074620" y="6780557"/>
                  </a:lnTo>
                  <a:lnTo>
                    <a:pt x="2044339" y="6814959"/>
                  </a:lnTo>
                  <a:lnTo>
                    <a:pt x="2009938" y="6845239"/>
                  </a:lnTo>
                  <a:lnTo>
                    <a:pt x="1971841" y="6870971"/>
                  </a:lnTo>
                  <a:lnTo>
                    <a:pt x="1930476" y="6891727"/>
                  </a:lnTo>
                  <a:lnTo>
                    <a:pt x="1886270" y="6907082"/>
                  </a:lnTo>
                  <a:lnTo>
                    <a:pt x="1839650" y="6916608"/>
                  </a:lnTo>
                  <a:lnTo>
                    <a:pt x="1791043" y="6919878"/>
                  </a:lnTo>
                  <a:lnTo>
                    <a:pt x="358216" y="6919878"/>
                  </a:lnTo>
                  <a:lnTo>
                    <a:pt x="309608" y="6916608"/>
                  </a:lnTo>
                  <a:lnTo>
                    <a:pt x="262988" y="6907082"/>
                  </a:lnTo>
                  <a:lnTo>
                    <a:pt x="218782" y="6891727"/>
                  </a:lnTo>
                  <a:lnTo>
                    <a:pt x="177417" y="6870971"/>
                  </a:lnTo>
                  <a:lnTo>
                    <a:pt x="139320" y="6845239"/>
                  </a:lnTo>
                  <a:lnTo>
                    <a:pt x="104919" y="6814959"/>
                  </a:lnTo>
                  <a:lnTo>
                    <a:pt x="74638" y="6780557"/>
                  </a:lnTo>
                  <a:lnTo>
                    <a:pt x="48906" y="6742460"/>
                  </a:lnTo>
                  <a:lnTo>
                    <a:pt x="28150" y="6701096"/>
                  </a:lnTo>
                  <a:lnTo>
                    <a:pt x="12795" y="6656890"/>
                  </a:lnTo>
                  <a:lnTo>
                    <a:pt x="3270" y="6610270"/>
                  </a:lnTo>
                  <a:lnTo>
                    <a:pt x="0" y="6561663"/>
                  </a:lnTo>
                  <a:lnTo>
                    <a:pt x="0" y="358215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71714" y="4717796"/>
            <a:ext cx="143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36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24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600" b="1" spc="-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018" y="2438979"/>
            <a:ext cx="3416300" cy="5562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99794" marR="494030" indent="-398145">
              <a:lnSpc>
                <a:spcPct val="100000"/>
              </a:lnSpc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746" y="4304386"/>
            <a:ext cx="2960370" cy="171450"/>
          </a:xfrm>
          <a:custGeom>
            <a:avLst/>
            <a:gdLst/>
            <a:ahLst/>
            <a:cxnLst/>
            <a:rect l="l" t="t" r="r" b="b"/>
            <a:pathLst>
              <a:path w="2960370" h="171450">
                <a:moveTo>
                  <a:pt x="57150" y="57152"/>
                </a:moveTo>
                <a:lnTo>
                  <a:pt x="0" y="57152"/>
                </a:lnTo>
                <a:lnTo>
                  <a:pt x="0" y="114302"/>
                </a:lnTo>
                <a:lnTo>
                  <a:pt x="57150" y="114302"/>
                </a:lnTo>
                <a:lnTo>
                  <a:pt x="57150" y="57152"/>
                </a:lnTo>
                <a:close/>
              </a:path>
              <a:path w="2960370" h="171450">
                <a:moveTo>
                  <a:pt x="171450" y="57152"/>
                </a:moveTo>
                <a:lnTo>
                  <a:pt x="114300" y="57152"/>
                </a:lnTo>
                <a:lnTo>
                  <a:pt x="114300" y="114302"/>
                </a:lnTo>
                <a:lnTo>
                  <a:pt x="171450" y="114302"/>
                </a:lnTo>
                <a:lnTo>
                  <a:pt x="171450" y="57152"/>
                </a:lnTo>
                <a:close/>
              </a:path>
              <a:path w="2960370" h="171450">
                <a:moveTo>
                  <a:pt x="285750" y="57152"/>
                </a:moveTo>
                <a:lnTo>
                  <a:pt x="228600" y="57152"/>
                </a:lnTo>
                <a:lnTo>
                  <a:pt x="228600" y="114302"/>
                </a:lnTo>
                <a:lnTo>
                  <a:pt x="285750" y="114302"/>
                </a:lnTo>
                <a:lnTo>
                  <a:pt x="285750" y="57152"/>
                </a:lnTo>
                <a:close/>
              </a:path>
              <a:path w="2960370" h="171450">
                <a:moveTo>
                  <a:pt x="400050" y="57152"/>
                </a:moveTo>
                <a:lnTo>
                  <a:pt x="342900" y="57152"/>
                </a:lnTo>
                <a:lnTo>
                  <a:pt x="342900" y="114302"/>
                </a:lnTo>
                <a:lnTo>
                  <a:pt x="400050" y="114302"/>
                </a:lnTo>
                <a:lnTo>
                  <a:pt x="400050" y="57152"/>
                </a:lnTo>
                <a:close/>
              </a:path>
              <a:path w="2960370" h="171450">
                <a:moveTo>
                  <a:pt x="514350" y="57151"/>
                </a:moveTo>
                <a:lnTo>
                  <a:pt x="457200" y="57151"/>
                </a:lnTo>
                <a:lnTo>
                  <a:pt x="457200" y="114301"/>
                </a:lnTo>
                <a:lnTo>
                  <a:pt x="514350" y="114301"/>
                </a:lnTo>
                <a:lnTo>
                  <a:pt x="514350" y="57151"/>
                </a:lnTo>
                <a:close/>
              </a:path>
              <a:path w="2960370" h="171450">
                <a:moveTo>
                  <a:pt x="628650" y="57151"/>
                </a:moveTo>
                <a:lnTo>
                  <a:pt x="571500" y="57151"/>
                </a:lnTo>
                <a:lnTo>
                  <a:pt x="571500" y="114301"/>
                </a:lnTo>
                <a:lnTo>
                  <a:pt x="628650" y="114301"/>
                </a:lnTo>
                <a:lnTo>
                  <a:pt x="628650" y="57151"/>
                </a:lnTo>
                <a:close/>
              </a:path>
              <a:path w="2960370" h="171450">
                <a:moveTo>
                  <a:pt x="742950" y="57151"/>
                </a:moveTo>
                <a:lnTo>
                  <a:pt x="685800" y="57151"/>
                </a:lnTo>
                <a:lnTo>
                  <a:pt x="685800" y="114301"/>
                </a:lnTo>
                <a:lnTo>
                  <a:pt x="742950" y="114301"/>
                </a:lnTo>
                <a:lnTo>
                  <a:pt x="742950" y="57151"/>
                </a:lnTo>
                <a:close/>
              </a:path>
              <a:path w="2960370" h="171450">
                <a:moveTo>
                  <a:pt x="857250" y="57151"/>
                </a:moveTo>
                <a:lnTo>
                  <a:pt x="800100" y="57151"/>
                </a:lnTo>
                <a:lnTo>
                  <a:pt x="800100" y="114301"/>
                </a:lnTo>
                <a:lnTo>
                  <a:pt x="857250" y="114301"/>
                </a:lnTo>
                <a:lnTo>
                  <a:pt x="857250" y="57151"/>
                </a:lnTo>
                <a:close/>
              </a:path>
              <a:path w="2960370" h="171450">
                <a:moveTo>
                  <a:pt x="971550" y="57151"/>
                </a:moveTo>
                <a:lnTo>
                  <a:pt x="914400" y="57151"/>
                </a:lnTo>
                <a:lnTo>
                  <a:pt x="914400" y="114301"/>
                </a:lnTo>
                <a:lnTo>
                  <a:pt x="971550" y="114301"/>
                </a:lnTo>
                <a:lnTo>
                  <a:pt x="971550" y="57151"/>
                </a:lnTo>
                <a:close/>
              </a:path>
              <a:path w="2960370" h="171450">
                <a:moveTo>
                  <a:pt x="1085850" y="57151"/>
                </a:moveTo>
                <a:lnTo>
                  <a:pt x="1028700" y="57151"/>
                </a:lnTo>
                <a:lnTo>
                  <a:pt x="1028700" y="114301"/>
                </a:lnTo>
                <a:lnTo>
                  <a:pt x="1085850" y="114301"/>
                </a:lnTo>
                <a:lnTo>
                  <a:pt x="1085850" y="57151"/>
                </a:lnTo>
                <a:close/>
              </a:path>
              <a:path w="2960370" h="171450">
                <a:moveTo>
                  <a:pt x="1200150" y="57151"/>
                </a:moveTo>
                <a:lnTo>
                  <a:pt x="1143000" y="57151"/>
                </a:lnTo>
                <a:lnTo>
                  <a:pt x="1143000" y="114301"/>
                </a:lnTo>
                <a:lnTo>
                  <a:pt x="1200150" y="114301"/>
                </a:lnTo>
                <a:lnTo>
                  <a:pt x="1200150" y="57151"/>
                </a:lnTo>
                <a:close/>
              </a:path>
              <a:path w="2960370" h="171450">
                <a:moveTo>
                  <a:pt x="1314450" y="57151"/>
                </a:moveTo>
                <a:lnTo>
                  <a:pt x="1257300" y="57151"/>
                </a:lnTo>
                <a:lnTo>
                  <a:pt x="1257300" y="114301"/>
                </a:lnTo>
                <a:lnTo>
                  <a:pt x="1314450" y="114301"/>
                </a:lnTo>
                <a:lnTo>
                  <a:pt x="1314450" y="57151"/>
                </a:lnTo>
                <a:close/>
              </a:path>
              <a:path w="2960370" h="171450">
                <a:moveTo>
                  <a:pt x="1428750" y="57151"/>
                </a:moveTo>
                <a:lnTo>
                  <a:pt x="1371600" y="57151"/>
                </a:lnTo>
                <a:lnTo>
                  <a:pt x="1371600" y="114301"/>
                </a:lnTo>
                <a:lnTo>
                  <a:pt x="1428750" y="114301"/>
                </a:lnTo>
                <a:lnTo>
                  <a:pt x="1428750" y="57151"/>
                </a:lnTo>
                <a:close/>
              </a:path>
              <a:path w="2960370" h="171450">
                <a:moveTo>
                  <a:pt x="1543050" y="57151"/>
                </a:moveTo>
                <a:lnTo>
                  <a:pt x="1485900" y="57151"/>
                </a:lnTo>
                <a:lnTo>
                  <a:pt x="1485900" y="114301"/>
                </a:lnTo>
                <a:lnTo>
                  <a:pt x="1543050" y="114301"/>
                </a:lnTo>
                <a:lnTo>
                  <a:pt x="1543050" y="57151"/>
                </a:lnTo>
                <a:close/>
              </a:path>
              <a:path w="2960370" h="171450">
                <a:moveTo>
                  <a:pt x="1657350" y="57151"/>
                </a:moveTo>
                <a:lnTo>
                  <a:pt x="1600200" y="57151"/>
                </a:lnTo>
                <a:lnTo>
                  <a:pt x="1600200" y="114301"/>
                </a:lnTo>
                <a:lnTo>
                  <a:pt x="1657350" y="114301"/>
                </a:lnTo>
                <a:lnTo>
                  <a:pt x="1657350" y="57151"/>
                </a:lnTo>
                <a:close/>
              </a:path>
              <a:path w="2960370" h="171450">
                <a:moveTo>
                  <a:pt x="1771650" y="57151"/>
                </a:moveTo>
                <a:lnTo>
                  <a:pt x="1714500" y="57151"/>
                </a:lnTo>
                <a:lnTo>
                  <a:pt x="1714500" y="114301"/>
                </a:lnTo>
                <a:lnTo>
                  <a:pt x="1771650" y="114301"/>
                </a:lnTo>
                <a:lnTo>
                  <a:pt x="1771650" y="57151"/>
                </a:lnTo>
                <a:close/>
              </a:path>
              <a:path w="2960370" h="171450">
                <a:moveTo>
                  <a:pt x="1885950" y="57151"/>
                </a:moveTo>
                <a:lnTo>
                  <a:pt x="1828800" y="57151"/>
                </a:lnTo>
                <a:lnTo>
                  <a:pt x="1828800" y="114301"/>
                </a:lnTo>
                <a:lnTo>
                  <a:pt x="1885950" y="114301"/>
                </a:lnTo>
                <a:lnTo>
                  <a:pt x="1885950" y="57151"/>
                </a:lnTo>
                <a:close/>
              </a:path>
              <a:path w="2960370" h="171450">
                <a:moveTo>
                  <a:pt x="2000250" y="57151"/>
                </a:moveTo>
                <a:lnTo>
                  <a:pt x="1943100" y="57151"/>
                </a:lnTo>
                <a:lnTo>
                  <a:pt x="1943100" y="114301"/>
                </a:lnTo>
                <a:lnTo>
                  <a:pt x="2000250" y="114301"/>
                </a:lnTo>
                <a:lnTo>
                  <a:pt x="2000250" y="57151"/>
                </a:lnTo>
                <a:close/>
              </a:path>
              <a:path w="2960370" h="171450">
                <a:moveTo>
                  <a:pt x="2114550" y="57151"/>
                </a:moveTo>
                <a:lnTo>
                  <a:pt x="2057400" y="57151"/>
                </a:lnTo>
                <a:lnTo>
                  <a:pt x="2057400" y="114301"/>
                </a:lnTo>
                <a:lnTo>
                  <a:pt x="2114550" y="114301"/>
                </a:lnTo>
                <a:lnTo>
                  <a:pt x="2114550" y="57151"/>
                </a:lnTo>
                <a:close/>
              </a:path>
              <a:path w="2960370" h="171450">
                <a:moveTo>
                  <a:pt x="2228850" y="57151"/>
                </a:moveTo>
                <a:lnTo>
                  <a:pt x="2171700" y="57151"/>
                </a:lnTo>
                <a:lnTo>
                  <a:pt x="2171700" y="114301"/>
                </a:lnTo>
                <a:lnTo>
                  <a:pt x="2228850" y="114301"/>
                </a:lnTo>
                <a:lnTo>
                  <a:pt x="2228850" y="57151"/>
                </a:lnTo>
                <a:close/>
              </a:path>
              <a:path w="2960370" h="171450">
                <a:moveTo>
                  <a:pt x="2343150" y="57150"/>
                </a:moveTo>
                <a:lnTo>
                  <a:pt x="2286000" y="57151"/>
                </a:lnTo>
                <a:lnTo>
                  <a:pt x="2286000" y="114301"/>
                </a:lnTo>
                <a:lnTo>
                  <a:pt x="2343150" y="114300"/>
                </a:lnTo>
                <a:lnTo>
                  <a:pt x="2343150" y="57150"/>
                </a:lnTo>
                <a:close/>
              </a:path>
              <a:path w="2960370" h="171450">
                <a:moveTo>
                  <a:pt x="2457450" y="57150"/>
                </a:moveTo>
                <a:lnTo>
                  <a:pt x="2400300" y="57150"/>
                </a:lnTo>
                <a:lnTo>
                  <a:pt x="2400300" y="114300"/>
                </a:lnTo>
                <a:lnTo>
                  <a:pt x="2457450" y="114300"/>
                </a:lnTo>
                <a:lnTo>
                  <a:pt x="2457450" y="57150"/>
                </a:lnTo>
                <a:close/>
              </a:path>
              <a:path w="2960370" h="171450">
                <a:moveTo>
                  <a:pt x="2571750" y="57150"/>
                </a:moveTo>
                <a:lnTo>
                  <a:pt x="2514600" y="57150"/>
                </a:lnTo>
                <a:lnTo>
                  <a:pt x="2514600" y="114300"/>
                </a:lnTo>
                <a:lnTo>
                  <a:pt x="2571750" y="114300"/>
                </a:lnTo>
                <a:lnTo>
                  <a:pt x="2571750" y="57150"/>
                </a:lnTo>
                <a:close/>
              </a:path>
              <a:path w="2960370" h="171450">
                <a:moveTo>
                  <a:pt x="2686050" y="57150"/>
                </a:moveTo>
                <a:lnTo>
                  <a:pt x="2628900" y="57150"/>
                </a:lnTo>
                <a:lnTo>
                  <a:pt x="2628900" y="114300"/>
                </a:lnTo>
                <a:lnTo>
                  <a:pt x="2686050" y="114300"/>
                </a:lnTo>
                <a:lnTo>
                  <a:pt x="2686050" y="57150"/>
                </a:lnTo>
                <a:close/>
              </a:path>
              <a:path w="2960370" h="171450">
                <a:moveTo>
                  <a:pt x="2788820" y="0"/>
                </a:moveTo>
                <a:lnTo>
                  <a:pt x="2788820" y="171450"/>
                </a:lnTo>
                <a:lnTo>
                  <a:pt x="2903120" y="114300"/>
                </a:lnTo>
                <a:lnTo>
                  <a:pt x="2800350" y="114300"/>
                </a:lnTo>
                <a:lnTo>
                  <a:pt x="2800350" y="57150"/>
                </a:lnTo>
                <a:lnTo>
                  <a:pt x="2903120" y="57150"/>
                </a:lnTo>
                <a:lnTo>
                  <a:pt x="2788820" y="0"/>
                </a:lnTo>
                <a:close/>
              </a:path>
              <a:path w="2960370" h="171450">
                <a:moveTo>
                  <a:pt x="2788820" y="57150"/>
                </a:moveTo>
                <a:lnTo>
                  <a:pt x="2743200" y="57150"/>
                </a:lnTo>
                <a:lnTo>
                  <a:pt x="2743200" y="114300"/>
                </a:lnTo>
                <a:lnTo>
                  <a:pt x="2788820" y="114300"/>
                </a:lnTo>
                <a:lnTo>
                  <a:pt x="2788820" y="57150"/>
                </a:lnTo>
                <a:close/>
              </a:path>
              <a:path w="2960370" h="171450">
                <a:moveTo>
                  <a:pt x="2903120" y="57150"/>
                </a:moveTo>
                <a:lnTo>
                  <a:pt x="2800350" y="57150"/>
                </a:lnTo>
                <a:lnTo>
                  <a:pt x="2800350" y="114300"/>
                </a:lnTo>
                <a:lnTo>
                  <a:pt x="2903120" y="114300"/>
                </a:lnTo>
                <a:lnTo>
                  <a:pt x="2960270" y="85725"/>
                </a:lnTo>
                <a:lnTo>
                  <a:pt x="2903120" y="57150"/>
                </a:lnTo>
                <a:close/>
              </a:path>
            </a:pathLst>
          </a:custGeom>
          <a:solidFill>
            <a:srgbClr val="4D44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5837" y="3769867"/>
            <a:ext cx="69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4D447E"/>
                </a:solidFill>
                <a:latin typeface="Arial"/>
                <a:cs typeface="Arial"/>
              </a:rPr>
              <a:t>Get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51988" y="4213299"/>
            <a:ext cx="2960370" cy="1864995"/>
            <a:chOff x="10851988" y="4213299"/>
            <a:chExt cx="2960370" cy="1864995"/>
          </a:xfrm>
        </p:grpSpPr>
        <p:sp>
          <p:nvSpPr>
            <p:cNvPr id="12" name="object 12"/>
            <p:cNvSpPr/>
            <p:nvPr/>
          </p:nvSpPr>
          <p:spPr>
            <a:xfrm>
              <a:off x="10851992" y="4213299"/>
              <a:ext cx="2960370" cy="171450"/>
            </a:xfrm>
            <a:custGeom>
              <a:avLst/>
              <a:gdLst/>
              <a:ahLst/>
              <a:cxnLst/>
              <a:rect l="l" t="t" r="r" b="b"/>
              <a:pathLst>
                <a:path w="2960369" h="171450">
                  <a:moveTo>
                    <a:pt x="57150" y="57151"/>
                  </a:moveTo>
                  <a:lnTo>
                    <a:pt x="0" y="57151"/>
                  </a:lnTo>
                  <a:lnTo>
                    <a:pt x="0" y="114301"/>
                  </a:lnTo>
                  <a:lnTo>
                    <a:pt x="57150" y="114301"/>
                  </a:lnTo>
                  <a:lnTo>
                    <a:pt x="57150" y="57151"/>
                  </a:lnTo>
                  <a:close/>
                </a:path>
                <a:path w="2960369" h="171450">
                  <a:moveTo>
                    <a:pt x="171450" y="57151"/>
                  </a:moveTo>
                  <a:lnTo>
                    <a:pt x="114300" y="57151"/>
                  </a:lnTo>
                  <a:lnTo>
                    <a:pt x="114300" y="114301"/>
                  </a:lnTo>
                  <a:lnTo>
                    <a:pt x="171450" y="114301"/>
                  </a:lnTo>
                  <a:lnTo>
                    <a:pt x="171450" y="57151"/>
                  </a:lnTo>
                  <a:close/>
                </a:path>
                <a:path w="2960369" h="171450">
                  <a:moveTo>
                    <a:pt x="285750" y="57151"/>
                  </a:moveTo>
                  <a:lnTo>
                    <a:pt x="228600" y="57151"/>
                  </a:lnTo>
                  <a:lnTo>
                    <a:pt x="228600" y="114301"/>
                  </a:lnTo>
                  <a:lnTo>
                    <a:pt x="285750" y="114301"/>
                  </a:lnTo>
                  <a:lnTo>
                    <a:pt x="285750" y="57151"/>
                  </a:lnTo>
                  <a:close/>
                </a:path>
                <a:path w="2960369" h="171450">
                  <a:moveTo>
                    <a:pt x="400050" y="57151"/>
                  </a:moveTo>
                  <a:lnTo>
                    <a:pt x="342900" y="57151"/>
                  </a:lnTo>
                  <a:lnTo>
                    <a:pt x="342900" y="114301"/>
                  </a:lnTo>
                  <a:lnTo>
                    <a:pt x="400050" y="114301"/>
                  </a:lnTo>
                  <a:lnTo>
                    <a:pt x="400050" y="57151"/>
                  </a:lnTo>
                  <a:close/>
                </a:path>
                <a:path w="2960369" h="171450">
                  <a:moveTo>
                    <a:pt x="514350" y="57151"/>
                  </a:moveTo>
                  <a:lnTo>
                    <a:pt x="457200" y="57151"/>
                  </a:lnTo>
                  <a:lnTo>
                    <a:pt x="457200" y="114301"/>
                  </a:lnTo>
                  <a:lnTo>
                    <a:pt x="514350" y="114301"/>
                  </a:lnTo>
                  <a:lnTo>
                    <a:pt x="514350" y="57151"/>
                  </a:lnTo>
                  <a:close/>
                </a:path>
                <a:path w="2960369" h="171450">
                  <a:moveTo>
                    <a:pt x="628650" y="57151"/>
                  </a:moveTo>
                  <a:lnTo>
                    <a:pt x="571500" y="57151"/>
                  </a:lnTo>
                  <a:lnTo>
                    <a:pt x="571500" y="114301"/>
                  </a:lnTo>
                  <a:lnTo>
                    <a:pt x="628650" y="114301"/>
                  </a:lnTo>
                  <a:lnTo>
                    <a:pt x="628650" y="57151"/>
                  </a:lnTo>
                  <a:close/>
                </a:path>
                <a:path w="2960369" h="171450">
                  <a:moveTo>
                    <a:pt x="742950" y="57151"/>
                  </a:moveTo>
                  <a:lnTo>
                    <a:pt x="685800" y="57151"/>
                  </a:lnTo>
                  <a:lnTo>
                    <a:pt x="685800" y="114301"/>
                  </a:lnTo>
                  <a:lnTo>
                    <a:pt x="742950" y="114301"/>
                  </a:lnTo>
                  <a:lnTo>
                    <a:pt x="742950" y="57151"/>
                  </a:lnTo>
                  <a:close/>
                </a:path>
                <a:path w="2960369" h="171450">
                  <a:moveTo>
                    <a:pt x="857250" y="57151"/>
                  </a:moveTo>
                  <a:lnTo>
                    <a:pt x="800100" y="57151"/>
                  </a:lnTo>
                  <a:lnTo>
                    <a:pt x="800100" y="114301"/>
                  </a:lnTo>
                  <a:lnTo>
                    <a:pt x="857250" y="114301"/>
                  </a:lnTo>
                  <a:lnTo>
                    <a:pt x="857250" y="57151"/>
                  </a:lnTo>
                  <a:close/>
                </a:path>
                <a:path w="2960369" h="171450">
                  <a:moveTo>
                    <a:pt x="971550" y="57151"/>
                  </a:moveTo>
                  <a:lnTo>
                    <a:pt x="914400" y="57151"/>
                  </a:lnTo>
                  <a:lnTo>
                    <a:pt x="914400" y="114301"/>
                  </a:lnTo>
                  <a:lnTo>
                    <a:pt x="971550" y="114301"/>
                  </a:lnTo>
                  <a:lnTo>
                    <a:pt x="971550" y="57151"/>
                  </a:lnTo>
                  <a:close/>
                </a:path>
                <a:path w="2960369" h="171450">
                  <a:moveTo>
                    <a:pt x="1085850" y="57151"/>
                  </a:moveTo>
                  <a:lnTo>
                    <a:pt x="1028700" y="57151"/>
                  </a:lnTo>
                  <a:lnTo>
                    <a:pt x="1028700" y="114301"/>
                  </a:lnTo>
                  <a:lnTo>
                    <a:pt x="1085850" y="114301"/>
                  </a:lnTo>
                  <a:lnTo>
                    <a:pt x="1085850" y="57151"/>
                  </a:lnTo>
                  <a:close/>
                </a:path>
                <a:path w="2960369" h="171450">
                  <a:moveTo>
                    <a:pt x="1200150" y="57151"/>
                  </a:moveTo>
                  <a:lnTo>
                    <a:pt x="1143000" y="57151"/>
                  </a:lnTo>
                  <a:lnTo>
                    <a:pt x="1143000" y="114301"/>
                  </a:lnTo>
                  <a:lnTo>
                    <a:pt x="1200150" y="114301"/>
                  </a:lnTo>
                  <a:lnTo>
                    <a:pt x="1200150" y="57151"/>
                  </a:lnTo>
                  <a:close/>
                </a:path>
                <a:path w="2960369" h="171450">
                  <a:moveTo>
                    <a:pt x="1314450" y="57151"/>
                  </a:moveTo>
                  <a:lnTo>
                    <a:pt x="1257300" y="57151"/>
                  </a:lnTo>
                  <a:lnTo>
                    <a:pt x="1257300" y="114301"/>
                  </a:lnTo>
                  <a:lnTo>
                    <a:pt x="1314450" y="114301"/>
                  </a:lnTo>
                  <a:lnTo>
                    <a:pt x="1314450" y="57151"/>
                  </a:lnTo>
                  <a:close/>
                </a:path>
                <a:path w="2960369" h="171450">
                  <a:moveTo>
                    <a:pt x="1428750" y="57151"/>
                  </a:moveTo>
                  <a:lnTo>
                    <a:pt x="1371600" y="57151"/>
                  </a:lnTo>
                  <a:lnTo>
                    <a:pt x="1371600" y="114301"/>
                  </a:lnTo>
                  <a:lnTo>
                    <a:pt x="1428750" y="114301"/>
                  </a:lnTo>
                  <a:lnTo>
                    <a:pt x="1428750" y="57151"/>
                  </a:lnTo>
                  <a:close/>
                </a:path>
                <a:path w="2960369" h="171450">
                  <a:moveTo>
                    <a:pt x="1543050" y="57151"/>
                  </a:moveTo>
                  <a:lnTo>
                    <a:pt x="1485900" y="57151"/>
                  </a:lnTo>
                  <a:lnTo>
                    <a:pt x="1485900" y="114301"/>
                  </a:lnTo>
                  <a:lnTo>
                    <a:pt x="1543050" y="114301"/>
                  </a:lnTo>
                  <a:lnTo>
                    <a:pt x="1543050" y="57151"/>
                  </a:lnTo>
                  <a:close/>
                </a:path>
                <a:path w="2960369" h="171450">
                  <a:moveTo>
                    <a:pt x="1657350" y="57151"/>
                  </a:moveTo>
                  <a:lnTo>
                    <a:pt x="1600200" y="57151"/>
                  </a:lnTo>
                  <a:lnTo>
                    <a:pt x="1600200" y="114301"/>
                  </a:lnTo>
                  <a:lnTo>
                    <a:pt x="1657350" y="114301"/>
                  </a:lnTo>
                  <a:lnTo>
                    <a:pt x="1657350" y="57151"/>
                  </a:lnTo>
                  <a:close/>
                </a:path>
                <a:path w="2960369" h="171450">
                  <a:moveTo>
                    <a:pt x="1771650" y="57151"/>
                  </a:moveTo>
                  <a:lnTo>
                    <a:pt x="1714500" y="57151"/>
                  </a:lnTo>
                  <a:lnTo>
                    <a:pt x="1714500" y="114301"/>
                  </a:lnTo>
                  <a:lnTo>
                    <a:pt x="1771650" y="114301"/>
                  </a:lnTo>
                  <a:lnTo>
                    <a:pt x="1771650" y="57151"/>
                  </a:lnTo>
                  <a:close/>
                </a:path>
                <a:path w="2960369" h="171450">
                  <a:moveTo>
                    <a:pt x="1885955" y="57150"/>
                  </a:moveTo>
                  <a:lnTo>
                    <a:pt x="1828800" y="57150"/>
                  </a:lnTo>
                  <a:lnTo>
                    <a:pt x="1828800" y="114300"/>
                  </a:lnTo>
                  <a:lnTo>
                    <a:pt x="1885955" y="114300"/>
                  </a:lnTo>
                  <a:lnTo>
                    <a:pt x="1885955" y="57150"/>
                  </a:lnTo>
                  <a:close/>
                </a:path>
                <a:path w="2960369" h="171450">
                  <a:moveTo>
                    <a:pt x="2000255" y="57150"/>
                  </a:moveTo>
                  <a:lnTo>
                    <a:pt x="1943105" y="57150"/>
                  </a:lnTo>
                  <a:lnTo>
                    <a:pt x="1943105" y="114300"/>
                  </a:lnTo>
                  <a:lnTo>
                    <a:pt x="2000255" y="114300"/>
                  </a:lnTo>
                  <a:lnTo>
                    <a:pt x="2000255" y="57150"/>
                  </a:lnTo>
                  <a:close/>
                </a:path>
                <a:path w="2960369" h="171450">
                  <a:moveTo>
                    <a:pt x="2114555" y="57150"/>
                  </a:moveTo>
                  <a:lnTo>
                    <a:pt x="2057405" y="57150"/>
                  </a:lnTo>
                  <a:lnTo>
                    <a:pt x="2057405" y="114300"/>
                  </a:lnTo>
                  <a:lnTo>
                    <a:pt x="2114555" y="114300"/>
                  </a:lnTo>
                  <a:lnTo>
                    <a:pt x="2114555" y="57150"/>
                  </a:lnTo>
                  <a:close/>
                </a:path>
                <a:path w="2960369" h="171450">
                  <a:moveTo>
                    <a:pt x="2228855" y="57150"/>
                  </a:moveTo>
                  <a:lnTo>
                    <a:pt x="2171705" y="57150"/>
                  </a:lnTo>
                  <a:lnTo>
                    <a:pt x="2171705" y="114300"/>
                  </a:lnTo>
                  <a:lnTo>
                    <a:pt x="2228855" y="114300"/>
                  </a:lnTo>
                  <a:lnTo>
                    <a:pt x="2228855" y="57150"/>
                  </a:lnTo>
                  <a:close/>
                </a:path>
                <a:path w="2960369" h="171450">
                  <a:moveTo>
                    <a:pt x="2343155" y="57150"/>
                  </a:moveTo>
                  <a:lnTo>
                    <a:pt x="2286005" y="57150"/>
                  </a:lnTo>
                  <a:lnTo>
                    <a:pt x="2286005" y="114300"/>
                  </a:lnTo>
                  <a:lnTo>
                    <a:pt x="2343155" y="114300"/>
                  </a:lnTo>
                  <a:lnTo>
                    <a:pt x="2343155" y="57150"/>
                  </a:lnTo>
                  <a:close/>
                </a:path>
                <a:path w="2960369" h="171450">
                  <a:moveTo>
                    <a:pt x="2457455" y="57150"/>
                  </a:moveTo>
                  <a:lnTo>
                    <a:pt x="2400305" y="57150"/>
                  </a:lnTo>
                  <a:lnTo>
                    <a:pt x="2400305" y="114300"/>
                  </a:lnTo>
                  <a:lnTo>
                    <a:pt x="2457455" y="114300"/>
                  </a:lnTo>
                  <a:lnTo>
                    <a:pt x="2457455" y="57150"/>
                  </a:lnTo>
                  <a:close/>
                </a:path>
                <a:path w="2960369" h="171450">
                  <a:moveTo>
                    <a:pt x="2571755" y="57150"/>
                  </a:moveTo>
                  <a:lnTo>
                    <a:pt x="2514605" y="57150"/>
                  </a:lnTo>
                  <a:lnTo>
                    <a:pt x="2514605" y="114300"/>
                  </a:lnTo>
                  <a:lnTo>
                    <a:pt x="2571755" y="114300"/>
                  </a:lnTo>
                  <a:lnTo>
                    <a:pt x="2571755" y="57150"/>
                  </a:lnTo>
                  <a:close/>
                </a:path>
                <a:path w="2960369" h="171450">
                  <a:moveTo>
                    <a:pt x="2686055" y="57150"/>
                  </a:moveTo>
                  <a:lnTo>
                    <a:pt x="2628905" y="57150"/>
                  </a:lnTo>
                  <a:lnTo>
                    <a:pt x="2628905" y="114300"/>
                  </a:lnTo>
                  <a:lnTo>
                    <a:pt x="2686055" y="114300"/>
                  </a:lnTo>
                  <a:lnTo>
                    <a:pt x="2686055" y="57150"/>
                  </a:lnTo>
                  <a:close/>
                </a:path>
                <a:path w="2960369" h="171450">
                  <a:moveTo>
                    <a:pt x="2788823" y="0"/>
                  </a:moveTo>
                  <a:lnTo>
                    <a:pt x="2788823" y="171450"/>
                  </a:lnTo>
                  <a:lnTo>
                    <a:pt x="2903123" y="114300"/>
                  </a:lnTo>
                  <a:lnTo>
                    <a:pt x="2800355" y="114300"/>
                  </a:lnTo>
                  <a:lnTo>
                    <a:pt x="2800355" y="57150"/>
                  </a:lnTo>
                  <a:lnTo>
                    <a:pt x="2903123" y="57150"/>
                  </a:lnTo>
                  <a:lnTo>
                    <a:pt x="2788823" y="0"/>
                  </a:lnTo>
                  <a:close/>
                </a:path>
                <a:path w="2960369" h="171450">
                  <a:moveTo>
                    <a:pt x="2788823" y="57150"/>
                  </a:moveTo>
                  <a:lnTo>
                    <a:pt x="2743205" y="57150"/>
                  </a:lnTo>
                  <a:lnTo>
                    <a:pt x="2743205" y="114300"/>
                  </a:lnTo>
                  <a:lnTo>
                    <a:pt x="2788823" y="114300"/>
                  </a:lnTo>
                  <a:lnTo>
                    <a:pt x="2788823" y="57150"/>
                  </a:lnTo>
                  <a:close/>
                </a:path>
                <a:path w="2960369" h="171450">
                  <a:moveTo>
                    <a:pt x="2903123" y="57150"/>
                  </a:moveTo>
                  <a:lnTo>
                    <a:pt x="2800355" y="57150"/>
                  </a:lnTo>
                  <a:lnTo>
                    <a:pt x="2800355" y="114300"/>
                  </a:lnTo>
                  <a:lnTo>
                    <a:pt x="2903123" y="114300"/>
                  </a:lnTo>
                  <a:lnTo>
                    <a:pt x="2960273" y="85725"/>
                  </a:lnTo>
                  <a:lnTo>
                    <a:pt x="2903123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1988" y="5906390"/>
              <a:ext cx="2943225" cy="171450"/>
            </a:xfrm>
            <a:custGeom>
              <a:avLst/>
              <a:gdLst/>
              <a:ahLst/>
              <a:cxnLst/>
              <a:rect l="l" t="t" r="r" b="b"/>
              <a:pathLst>
                <a:path w="2943225" h="171450">
                  <a:moveTo>
                    <a:pt x="171450" y="0"/>
                  </a:moveTo>
                  <a:lnTo>
                    <a:pt x="0" y="85726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943225" h="17145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943225" h="17145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200025" y="114300"/>
                  </a:lnTo>
                  <a:lnTo>
                    <a:pt x="200025" y="57150"/>
                  </a:lnTo>
                  <a:close/>
                </a:path>
                <a:path w="2943225" h="17145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114300"/>
                  </a:lnTo>
                  <a:lnTo>
                    <a:pt x="314325" y="114300"/>
                  </a:lnTo>
                  <a:lnTo>
                    <a:pt x="314325" y="57150"/>
                  </a:lnTo>
                  <a:close/>
                </a:path>
                <a:path w="2943225" h="171450">
                  <a:moveTo>
                    <a:pt x="428625" y="57150"/>
                  </a:moveTo>
                  <a:lnTo>
                    <a:pt x="371475" y="57150"/>
                  </a:lnTo>
                  <a:lnTo>
                    <a:pt x="371475" y="114300"/>
                  </a:lnTo>
                  <a:lnTo>
                    <a:pt x="428625" y="114300"/>
                  </a:lnTo>
                  <a:lnTo>
                    <a:pt x="428625" y="57150"/>
                  </a:lnTo>
                  <a:close/>
                </a:path>
                <a:path w="2943225" h="171450">
                  <a:moveTo>
                    <a:pt x="542925" y="57150"/>
                  </a:moveTo>
                  <a:lnTo>
                    <a:pt x="485775" y="57150"/>
                  </a:lnTo>
                  <a:lnTo>
                    <a:pt x="485775" y="114300"/>
                  </a:lnTo>
                  <a:lnTo>
                    <a:pt x="542925" y="114300"/>
                  </a:lnTo>
                  <a:lnTo>
                    <a:pt x="542925" y="57150"/>
                  </a:lnTo>
                  <a:close/>
                </a:path>
                <a:path w="2943225" h="171450">
                  <a:moveTo>
                    <a:pt x="657225" y="57150"/>
                  </a:moveTo>
                  <a:lnTo>
                    <a:pt x="600075" y="57150"/>
                  </a:lnTo>
                  <a:lnTo>
                    <a:pt x="600075" y="114300"/>
                  </a:lnTo>
                  <a:lnTo>
                    <a:pt x="657225" y="114300"/>
                  </a:lnTo>
                  <a:lnTo>
                    <a:pt x="657225" y="57150"/>
                  </a:lnTo>
                  <a:close/>
                </a:path>
                <a:path w="2943225" h="171450">
                  <a:moveTo>
                    <a:pt x="771525" y="57150"/>
                  </a:moveTo>
                  <a:lnTo>
                    <a:pt x="714375" y="57150"/>
                  </a:lnTo>
                  <a:lnTo>
                    <a:pt x="714375" y="114300"/>
                  </a:lnTo>
                  <a:lnTo>
                    <a:pt x="771525" y="114300"/>
                  </a:lnTo>
                  <a:lnTo>
                    <a:pt x="771525" y="57150"/>
                  </a:lnTo>
                  <a:close/>
                </a:path>
                <a:path w="2943225" h="171450">
                  <a:moveTo>
                    <a:pt x="885825" y="57150"/>
                  </a:moveTo>
                  <a:lnTo>
                    <a:pt x="828675" y="57150"/>
                  </a:lnTo>
                  <a:lnTo>
                    <a:pt x="828675" y="114300"/>
                  </a:lnTo>
                  <a:lnTo>
                    <a:pt x="885825" y="114300"/>
                  </a:lnTo>
                  <a:lnTo>
                    <a:pt x="885825" y="57150"/>
                  </a:lnTo>
                  <a:close/>
                </a:path>
                <a:path w="2943225" h="171450">
                  <a:moveTo>
                    <a:pt x="1000125" y="57150"/>
                  </a:moveTo>
                  <a:lnTo>
                    <a:pt x="942975" y="57150"/>
                  </a:lnTo>
                  <a:lnTo>
                    <a:pt x="942975" y="114300"/>
                  </a:lnTo>
                  <a:lnTo>
                    <a:pt x="1000125" y="114300"/>
                  </a:lnTo>
                  <a:lnTo>
                    <a:pt x="1000125" y="57150"/>
                  </a:lnTo>
                  <a:close/>
                </a:path>
                <a:path w="2943225" h="171450">
                  <a:moveTo>
                    <a:pt x="1114425" y="57150"/>
                  </a:moveTo>
                  <a:lnTo>
                    <a:pt x="1057275" y="57150"/>
                  </a:lnTo>
                  <a:lnTo>
                    <a:pt x="1057275" y="114300"/>
                  </a:lnTo>
                  <a:lnTo>
                    <a:pt x="1114425" y="114300"/>
                  </a:lnTo>
                  <a:lnTo>
                    <a:pt x="1114425" y="57150"/>
                  </a:lnTo>
                  <a:close/>
                </a:path>
                <a:path w="2943225" h="171450">
                  <a:moveTo>
                    <a:pt x="1228725" y="57150"/>
                  </a:moveTo>
                  <a:lnTo>
                    <a:pt x="1171575" y="57150"/>
                  </a:lnTo>
                  <a:lnTo>
                    <a:pt x="1171575" y="114300"/>
                  </a:lnTo>
                  <a:lnTo>
                    <a:pt x="1228725" y="114300"/>
                  </a:lnTo>
                  <a:lnTo>
                    <a:pt x="1228725" y="57150"/>
                  </a:lnTo>
                  <a:close/>
                </a:path>
                <a:path w="2943225" h="171450">
                  <a:moveTo>
                    <a:pt x="1343025" y="57150"/>
                  </a:moveTo>
                  <a:lnTo>
                    <a:pt x="1285875" y="57150"/>
                  </a:lnTo>
                  <a:lnTo>
                    <a:pt x="1285875" y="114300"/>
                  </a:lnTo>
                  <a:lnTo>
                    <a:pt x="1343025" y="114300"/>
                  </a:lnTo>
                  <a:lnTo>
                    <a:pt x="1343025" y="57150"/>
                  </a:lnTo>
                  <a:close/>
                </a:path>
                <a:path w="2943225" h="171450">
                  <a:moveTo>
                    <a:pt x="1457325" y="57150"/>
                  </a:moveTo>
                  <a:lnTo>
                    <a:pt x="1400175" y="57150"/>
                  </a:lnTo>
                  <a:lnTo>
                    <a:pt x="1400175" y="114300"/>
                  </a:lnTo>
                  <a:lnTo>
                    <a:pt x="1457325" y="114300"/>
                  </a:lnTo>
                  <a:lnTo>
                    <a:pt x="1457325" y="57150"/>
                  </a:lnTo>
                  <a:close/>
                </a:path>
                <a:path w="2943225" h="171450">
                  <a:moveTo>
                    <a:pt x="1571625" y="57150"/>
                  </a:moveTo>
                  <a:lnTo>
                    <a:pt x="1514475" y="57150"/>
                  </a:lnTo>
                  <a:lnTo>
                    <a:pt x="1514475" y="114300"/>
                  </a:lnTo>
                  <a:lnTo>
                    <a:pt x="1571625" y="114300"/>
                  </a:lnTo>
                  <a:lnTo>
                    <a:pt x="1571625" y="57150"/>
                  </a:lnTo>
                  <a:close/>
                </a:path>
                <a:path w="2943225" h="171450">
                  <a:moveTo>
                    <a:pt x="1685925" y="57150"/>
                  </a:moveTo>
                  <a:lnTo>
                    <a:pt x="1628775" y="57150"/>
                  </a:lnTo>
                  <a:lnTo>
                    <a:pt x="1628775" y="114300"/>
                  </a:lnTo>
                  <a:lnTo>
                    <a:pt x="1685925" y="114300"/>
                  </a:lnTo>
                  <a:lnTo>
                    <a:pt x="1685925" y="57150"/>
                  </a:lnTo>
                  <a:close/>
                </a:path>
                <a:path w="2943225" h="171450">
                  <a:moveTo>
                    <a:pt x="1800225" y="57150"/>
                  </a:moveTo>
                  <a:lnTo>
                    <a:pt x="1743075" y="57150"/>
                  </a:lnTo>
                  <a:lnTo>
                    <a:pt x="1743075" y="114300"/>
                  </a:lnTo>
                  <a:lnTo>
                    <a:pt x="1800225" y="114300"/>
                  </a:lnTo>
                  <a:lnTo>
                    <a:pt x="1800225" y="57150"/>
                  </a:lnTo>
                  <a:close/>
                </a:path>
                <a:path w="2943225" h="171450">
                  <a:moveTo>
                    <a:pt x="1914521" y="57150"/>
                  </a:moveTo>
                  <a:lnTo>
                    <a:pt x="1857371" y="57150"/>
                  </a:lnTo>
                  <a:lnTo>
                    <a:pt x="1857371" y="114300"/>
                  </a:lnTo>
                  <a:lnTo>
                    <a:pt x="1914521" y="114300"/>
                  </a:lnTo>
                  <a:lnTo>
                    <a:pt x="1914521" y="57150"/>
                  </a:lnTo>
                  <a:close/>
                </a:path>
                <a:path w="2943225" h="171450">
                  <a:moveTo>
                    <a:pt x="2028821" y="57148"/>
                  </a:moveTo>
                  <a:lnTo>
                    <a:pt x="1971671" y="57150"/>
                  </a:lnTo>
                  <a:lnTo>
                    <a:pt x="1971671" y="114300"/>
                  </a:lnTo>
                  <a:lnTo>
                    <a:pt x="2028821" y="114298"/>
                  </a:lnTo>
                  <a:lnTo>
                    <a:pt x="2028821" y="57148"/>
                  </a:lnTo>
                  <a:close/>
                </a:path>
                <a:path w="2943225" h="171450">
                  <a:moveTo>
                    <a:pt x="2143121" y="57148"/>
                  </a:moveTo>
                  <a:lnTo>
                    <a:pt x="2085971" y="57148"/>
                  </a:lnTo>
                  <a:lnTo>
                    <a:pt x="2085971" y="114298"/>
                  </a:lnTo>
                  <a:lnTo>
                    <a:pt x="2143121" y="114298"/>
                  </a:lnTo>
                  <a:lnTo>
                    <a:pt x="2143121" y="57148"/>
                  </a:lnTo>
                  <a:close/>
                </a:path>
                <a:path w="2943225" h="171450">
                  <a:moveTo>
                    <a:pt x="2257421" y="57148"/>
                  </a:moveTo>
                  <a:lnTo>
                    <a:pt x="2200271" y="57148"/>
                  </a:lnTo>
                  <a:lnTo>
                    <a:pt x="2200271" y="114298"/>
                  </a:lnTo>
                  <a:lnTo>
                    <a:pt x="2257421" y="114298"/>
                  </a:lnTo>
                  <a:lnTo>
                    <a:pt x="2257421" y="57148"/>
                  </a:lnTo>
                  <a:close/>
                </a:path>
                <a:path w="2943225" h="171450">
                  <a:moveTo>
                    <a:pt x="2371721" y="57148"/>
                  </a:moveTo>
                  <a:lnTo>
                    <a:pt x="2314571" y="57148"/>
                  </a:lnTo>
                  <a:lnTo>
                    <a:pt x="2314571" y="114298"/>
                  </a:lnTo>
                  <a:lnTo>
                    <a:pt x="2371721" y="114298"/>
                  </a:lnTo>
                  <a:lnTo>
                    <a:pt x="2371721" y="57148"/>
                  </a:lnTo>
                  <a:close/>
                </a:path>
                <a:path w="2943225" h="171450">
                  <a:moveTo>
                    <a:pt x="2486021" y="57148"/>
                  </a:moveTo>
                  <a:lnTo>
                    <a:pt x="2428871" y="57148"/>
                  </a:lnTo>
                  <a:lnTo>
                    <a:pt x="2428871" y="114298"/>
                  </a:lnTo>
                  <a:lnTo>
                    <a:pt x="2486021" y="114298"/>
                  </a:lnTo>
                  <a:lnTo>
                    <a:pt x="2486021" y="57148"/>
                  </a:lnTo>
                  <a:close/>
                </a:path>
                <a:path w="2943225" h="171450">
                  <a:moveTo>
                    <a:pt x="2600321" y="57148"/>
                  </a:moveTo>
                  <a:lnTo>
                    <a:pt x="2543171" y="57148"/>
                  </a:lnTo>
                  <a:lnTo>
                    <a:pt x="2543171" y="114298"/>
                  </a:lnTo>
                  <a:lnTo>
                    <a:pt x="2600321" y="114298"/>
                  </a:lnTo>
                  <a:lnTo>
                    <a:pt x="2600321" y="57148"/>
                  </a:lnTo>
                  <a:close/>
                </a:path>
                <a:path w="2943225" h="171450">
                  <a:moveTo>
                    <a:pt x="2714621" y="57148"/>
                  </a:moveTo>
                  <a:lnTo>
                    <a:pt x="2657471" y="57148"/>
                  </a:lnTo>
                  <a:lnTo>
                    <a:pt x="2657471" y="114298"/>
                  </a:lnTo>
                  <a:lnTo>
                    <a:pt x="2714621" y="114298"/>
                  </a:lnTo>
                  <a:lnTo>
                    <a:pt x="2714621" y="57148"/>
                  </a:lnTo>
                  <a:close/>
                </a:path>
                <a:path w="2943225" h="171450">
                  <a:moveTo>
                    <a:pt x="2828921" y="57148"/>
                  </a:moveTo>
                  <a:lnTo>
                    <a:pt x="2771771" y="57148"/>
                  </a:lnTo>
                  <a:lnTo>
                    <a:pt x="2771771" y="114298"/>
                  </a:lnTo>
                  <a:lnTo>
                    <a:pt x="2828921" y="114298"/>
                  </a:lnTo>
                  <a:lnTo>
                    <a:pt x="2828921" y="57148"/>
                  </a:lnTo>
                  <a:close/>
                </a:path>
                <a:path w="2943225" h="171450">
                  <a:moveTo>
                    <a:pt x="2943221" y="57148"/>
                  </a:moveTo>
                  <a:lnTo>
                    <a:pt x="2886071" y="57148"/>
                  </a:lnTo>
                  <a:lnTo>
                    <a:pt x="2886071" y="114298"/>
                  </a:lnTo>
                  <a:lnTo>
                    <a:pt x="2943221" y="114298"/>
                  </a:lnTo>
                  <a:lnTo>
                    <a:pt x="2943221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36045" y="3678428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F05A28"/>
                </a:solidFill>
                <a:latin typeface="Arial"/>
                <a:cs typeface="Arial"/>
              </a:rPr>
              <a:t>G</a:t>
            </a:r>
            <a:r>
              <a:rPr sz="3000" b="1" spc="-45" dirty="0">
                <a:solidFill>
                  <a:srgbClr val="F05A28"/>
                </a:solidFill>
                <a:latin typeface="Arial"/>
                <a:cs typeface="Arial"/>
              </a:rPr>
              <a:t>E</a:t>
            </a:r>
            <a:r>
              <a:rPr sz="3000" b="1" spc="-30" dirty="0">
                <a:solidFill>
                  <a:srgbClr val="F05A28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1538" y="535177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/>
                <a:cs typeface="Arial"/>
              </a:rPr>
              <a:t>Response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5744" y="5867203"/>
            <a:ext cx="2943225" cy="171450"/>
          </a:xfrm>
          <a:custGeom>
            <a:avLst/>
            <a:gdLst/>
            <a:ahLst/>
            <a:cxnLst/>
            <a:rect l="l" t="t" r="r" b="b"/>
            <a:pathLst>
              <a:path w="2943225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2943225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2943225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2943225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2943225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2943225" h="171450">
                <a:moveTo>
                  <a:pt x="542925" y="57150"/>
                </a:moveTo>
                <a:lnTo>
                  <a:pt x="485775" y="57150"/>
                </a:lnTo>
                <a:lnTo>
                  <a:pt x="485775" y="114300"/>
                </a:lnTo>
                <a:lnTo>
                  <a:pt x="542925" y="114300"/>
                </a:lnTo>
                <a:lnTo>
                  <a:pt x="542925" y="57150"/>
                </a:lnTo>
                <a:close/>
              </a:path>
              <a:path w="2943225" h="171450">
                <a:moveTo>
                  <a:pt x="657225" y="57150"/>
                </a:moveTo>
                <a:lnTo>
                  <a:pt x="600075" y="57150"/>
                </a:lnTo>
                <a:lnTo>
                  <a:pt x="600075" y="114300"/>
                </a:lnTo>
                <a:lnTo>
                  <a:pt x="657225" y="114300"/>
                </a:lnTo>
                <a:lnTo>
                  <a:pt x="657225" y="57150"/>
                </a:lnTo>
                <a:close/>
              </a:path>
              <a:path w="2943225" h="171450">
                <a:moveTo>
                  <a:pt x="771525" y="57150"/>
                </a:moveTo>
                <a:lnTo>
                  <a:pt x="714375" y="57150"/>
                </a:lnTo>
                <a:lnTo>
                  <a:pt x="714375" y="114300"/>
                </a:lnTo>
                <a:lnTo>
                  <a:pt x="771525" y="114300"/>
                </a:lnTo>
                <a:lnTo>
                  <a:pt x="771525" y="57150"/>
                </a:lnTo>
                <a:close/>
              </a:path>
              <a:path w="2943225" h="171450">
                <a:moveTo>
                  <a:pt x="885825" y="57148"/>
                </a:moveTo>
                <a:lnTo>
                  <a:pt x="828675" y="57148"/>
                </a:lnTo>
                <a:lnTo>
                  <a:pt x="828675" y="114298"/>
                </a:lnTo>
                <a:lnTo>
                  <a:pt x="885825" y="114298"/>
                </a:lnTo>
                <a:lnTo>
                  <a:pt x="885825" y="57148"/>
                </a:lnTo>
                <a:close/>
              </a:path>
              <a:path w="2943225" h="171450">
                <a:moveTo>
                  <a:pt x="1000125" y="57148"/>
                </a:moveTo>
                <a:lnTo>
                  <a:pt x="942975" y="57148"/>
                </a:lnTo>
                <a:lnTo>
                  <a:pt x="942975" y="114298"/>
                </a:lnTo>
                <a:lnTo>
                  <a:pt x="1000125" y="114298"/>
                </a:lnTo>
                <a:lnTo>
                  <a:pt x="1000125" y="57148"/>
                </a:lnTo>
                <a:close/>
              </a:path>
              <a:path w="2943225" h="171450">
                <a:moveTo>
                  <a:pt x="1114425" y="57148"/>
                </a:moveTo>
                <a:lnTo>
                  <a:pt x="1057275" y="57148"/>
                </a:lnTo>
                <a:lnTo>
                  <a:pt x="1057275" y="114298"/>
                </a:lnTo>
                <a:lnTo>
                  <a:pt x="1114425" y="114298"/>
                </a:lnTo>
                <a:lnTo>
                  <a:pt x="1114425" y="57148"/>
                </a:lnTo>
                <a:close/>
              </a:path>
              <a:path w="2943225" h="171450">
                <a:moveTo>
                  <a:pt x="1228725" y="57148"/>
                </a:moveTo>
                <a:lnTo>
                  <a:pt x="1171575" y="57148"/>
                </a:lnTo>
                <a:lnTo>
                  <a:pt x="1171575" y="114298"/>
                </a:lnTo>
                <a:lnTo>
                  <a:pt x="1228725" y="114298"/>
                </a:lnTo>
                <a:lnTo>
                  <a:pt x="1228725" y="57148"/>
                </a:lnTo>
                <a:close/>
              </a:path>
              <a:path w="2943225" h="171450">
                <a:moveTo>
                  <a:pt x="1343025" y="57148"/>
                </a:moveTo>
                <a:lnTo>
                  <a:pt x="1285875" y="57148"/>
                </a:lnTo>
                <a:lnTo>
                  <a:pt x="1285875" y="114298"/>
                </a:lnTo>
                <a:lnTo>
                  <a:pt x="1343025" y="114298"/>
                </a:lnTo>
                <a:lnTo>
                  <a:pt x="1343025" y="57148"/>
                </a:lnTo>
                <a:close/>
              </a:path>
              <a:path w="2943225" h="171450">
                <a:moveTo>
                  <a:pt x="1457325" y="57148"/>
                </a:moveTo>
                <a:lnTo>
                  <a:pt x="1400175" y="57148"/>
                </a:lnTo>
                <a:lnTo>
                  <a:pt x="1400175" y="114298"/>
                </a:lnTo>
                <a:lnTo>
                  <a:pt x="1457325" y="114298"/>
                </a:lnTo>
                <a:lnTo>
                  <a:pt x="1457325" y="57148"/>
                </a:lnTo>
                <a:close/>
              </a:path>
              <a:path w="2943225" h="171450">
                <a:moveTo>
                  <a:pt x="1571625" y="57148"/>
                </a:moveTo>
                <a:lnTo>
                  <a:pt x="1514475" y="57148"/>
                </a:lnTo>
                <a:lnTo>
                  <a:pt x="1514475" y="114298"/>
                </a:lnTo>
                <a:lnTo>
                  <a:pt x="1571625" y="114298"/>
                </a:lnTo>
                <a:lnTo>
                  <a:pt x="1571625" y="57148"/>
                </a:lnTo>
                <a:close/>
              </a:path>
              <a:path w="2943225" h="171450">
                <a:moveTo>
                  <a:pt x="1685925" y="57148"/>
                </a:moveTo>
                <a:lnTo>
                  <a:pt x="1628775" y="57148"/>
                </a:lnTo>
                <a:lnTo>
                  <a:pt x="1628775" y="114298"/>
                </a:lnTo>
                <a:lnTo>
                  <a:pt x="1685925" y="114298"/>
                </a:lnTo>
                <a:lnTo>
                  <a:pt x="1685925" y="57148"/>
                </a:lnTo>
                <a:close/>
              </a:path>
              <a:path w="2943225" h="171450">
                <a:moveTo>
                  <a:pt x="1800225" y="57148"/>
                </a:moveTo>
                <a:lnTo>
                  <a:pt x="1743075" y="57148"/>
                </a:lnTo>
                <a:lnTo>
                  <a:pt x="1743075" y="114298"/>
                </a:lnTo>
                <a:lnTo>
                  <a:pt x="1800225" y="114298"/>
                </a:lnTo>
                <a:lnTo>
                  <a:pt x="1800225" y="57148"/>
                </a:lnTo>
                <a:close/>
              </a:path>
              <a:path w="2943225" h="171450">
                <a:moveTo>
                  <a:pt x="1914525" y="57148"/>
                </a:moveTo>
                <a:lnTo>
                  <a:pt x="1857375" y="57148"/>
                </a:lnTo>
                <a:lnTo>
                  <a:pt x="1857375" y="114298"/>
                </a:lnTo>
                <a:lnTo>
                  <a:pt x="1914525" y="114298"/>
                </a:lnTo>
                <a:lnTo>
                  <a:pt x="1914525" y="57148"/>
                </a:lnTo>
                <a:close/>
              </a:path>
              <a:path w="2943225" h="171450">
                <a:moveTo>
                  <a:pt x="2028825" y="57148"/>
                </a:moveTo>
                <a:lnTo>
                  <a:pt x="1971675" y="57148"/>
                </a:lnTo>
                <a:lnTo>
                  <a:pt x="1971675" y="114298"/>
                </a:lnTo>
                <a:lnTo>
                  <a:pt x="2028825" y="114298"/>
                </a:lnTo>
                <a:lnTo>
                  <a:pt x="2028825" y="57148"/>
                </a:lnTo>
                <a:close/>
              </a:path>
              <a:path w="2943225" h="171450">
                <a:moveTo>
                  <a:pt x="2143125" y="57148"/>
                </a:moveTo>
                <a:lnTo>
                  <a:pt x="2085975" y="57148"/>
                </a:lnTo>
                <a:lnTo>
                  <a:pt x="2085975" y="114298"/>
                </a:lnTo>
                <a:lnTo>
                  <a:pt x="2143125" y="114298"/>
                </a:lnTo>
                <a:lnTo>
                  <a:pt x="2143125" y="57148"/>
                </a:lnTo>
                <a:close/>
              </a:path>
              <a:path w="2943225" h="171450">
                <a:moveTo>
                  <a:pt x="2257425" y="57148"/>
                </a:moveTo>
                <a:lnTo>
                  <a:pt x="2200275" y="57148"/>
                </a:lnTo>
                <a:lnTo>
                  <a:pt x="2200275" y="114298"/>
                </a:lnTo>
                <a:lnTo>
                  <a:pt x="2257425" y="114298"/>
                </a:lnTo>
                <a:lnTo>
                  <a:pt x="2257425" y="57148"/>
                </a:lnTo>
                <a:close/>
              </a:path>
              <a:path w="2943225" h="171450">
                <a:moveTo>
                  <a:pt x="2371725" y="57148"/>
                </a:moveTo>
                <a:lnTo>
                  <a:pt x="2314575" y="57148"/>
                </a:lnTo>
                <a:lnTo>
                  <a:pt x="2314575" y="114298"/>
                </a:lnTo>
                <a:lnTo>
                  <a:pt x="2371725" y="114298"/>
                </a:lnTo>
                <a:lnTo>
                  <a:pt x="2371725" y="57148"/>
                </a:lnTo>
                <a:close/>
              </a:path>
              <a:path w="2943225" h="171450">
                <a:moveTo>
                  <a:pt x="2486025" y="57148"/>
                </a:moveTo>
                <a:lnTo>
                  <a:pt x="2428875" y="57148"/>
                </a:lnTo>
                <a:lnTo>
                  <a:pt x="2428875" y="114298"/>
                </a:lnTo>
                <a:lnTo>
                  <a:pt x="2486025" y="114298"/>
                </a:lnTo>
                <a:lnTo>
                  <a:pt x="2486025" y="57148"/>
                </a:lnTo>
                <a:close/>
              </a:path>
              <a:path w="2943225" h="171450">
                <a:moveTo>
                  <a:pt x="2600325" y="57148"/>
                </a:moveTo>
                <a:lnTo>
                  <a:pt x="2543175" y="57148"/>
                </a:lnTo>
                <a:lnTo>
                  <a:pt x="2543175" y="114298"/>
                </a:lnTo>
                <a:lnTo>
                  <a:pt x="2600325" y="114298"/>
                </a:lnTo>
                <a:lnTo>
                  <a:pt x="2600325" y="57148"/>
                </a:lnTo>
                <a:close/>
              </a:path>
              <a:path w="2943225" h="171450">
                <a:moveTo>
                  <a:pt x="2714625" y="57147"/>
                </a:moveTo>
                <a:lnTo>
                  <a:pt x="2657475" y="57148"/>
                </a:lnTo>
                <a:lnTo>
                  <a:pt x="2657475" y="114298"/>
                </a:lnTo>
                <a:lnTo>
                  <a:pt x="2714625" y="114297"/>
                </a:lnTo>
                <a:lnTo>
                  <a:pt x="2714625" y="57147"/>
                </a:lnTo>
                <a:close/>
              </a:path>
              <a:path w="2943225" h="171450">
                <a:moveTo>
                  <a:pt x="2828925" y="57147"/>
                </a:moveTo>
                <a:lnTo>
                  <a:pt x="2771775" y="57147"/>
                </a:lnTo>
                <a:lnTo>
                  <a:pt x="2771775" y="114297"/>
                </a:lnTo>
                <a:lnTo>
                  <a:pt x="2828925" y="114297"/>
                </a:lnTo>
                <a:lnTo>
                  <a:pt x="2828925" y="57147"/>
                </a:lnTo>
                <a:close/>
              </a:path>
              <a:path w="2943225" h="171450">
                <a:moveTo>
                  <a:pt x="2943225" y="57147"/>
                </a:moveTo>
                <a:lnTo>
                  <a:pt x="2886075" y="57147"/>
                </a:lnTo>
                <a:lnTo>
                  <a:pt x="2886075" y="114297"/>
                </a:lnTo>
                <a:lnTo>
                  <a:pt x="2943225" y="114297"/>
                </a:lnTo>
                <a:lnTo>
                  <a:pt x="2943225" y="571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65293" y="531215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/>
                <a:cs typeface="Arial"/>
              </a:rPr>
              <a:t>Response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8"/>
            <a:ext cx="16884015" cy="7695565"/>
            <a:chOff x="697895" y="1855538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465392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736416"/>
            <a:ext cx="12577445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HttpClient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650240" marR="8089265" indent="-638175">
              <a:lnSpc>
                <a:spcPct val="101400"/>
              </a:lnSpc>
              <a:spcBef>
                <a:spcPts val="3290"/>
              </a:spcBef>
            </a:pPr>
            <a:r>
              <a:rPr sz="2800" spc="-10" dirty="0">
                <a:latin typeface="Courier New"/>
                <a:cs typeface="Courier New"/>
              </a:rPr>
              <a:t>@Injectable({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providedIn: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ProductService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productUrl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/>
                <a:cs typeface="Courier New"/>
                <a:hlinkClick r:id="rId2"/>
              </a:rPr>
              <a:t>'www.myWebService.com/api/products'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7515" marR="3408679">
              <a:lnSpc>
                <a:spcPct val="199300"/>
              </a:lnSpc>
            </a:pPr>
            <a:r>
              <a:rPr sz="2800" spc="-10" dirty="0">
                <a:latin typeface="Courier New"/>
                <a:cs typeface="Courier New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2800" spc="-10" dirty="0">
                <a:latin typeface="Courier New"/>
                <a:cs typeface="Courier New"/>
              </a:rPr>
              <a:t>http: HttpClient) </a:t>
            </a:r>
            <a:r>
              <a:rPr sz="2800" dirty="0">
                <a:latin typeface="Courier New"/>
                <a:cs typeface="Courier New"/>
              </a:rPr>
              <a:t>{ }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getProducts()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.productUrl);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703" y="754380"/>
            <a:ext cx="12098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Re</a:t>
            </a:r>
            <a:r>
              <a:rPr sz="5600" b="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-229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37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600" b="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eri</a:t>
            </a:r>
            <a:r>
              <a:rPr sz="5600" b="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44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2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600" b="0" spc="-32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6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ervi</a:t>
            </a:r>
            <a:r>
              <a:rPr sz="5600" b="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vi</a:t>
            </a:r>
            <a:r>
              <a:rPr sz="5600" b="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5600" b="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er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855538"/>
            <a:ext cx="13847444" cy="7695565"/>
            <a:chOff x="679450" y="1855538"/>
            <a:chExt cx="13847444" cy="7695565"/>
          </a:xfrm>
        </p:grpSpPr>
        <p:sp>
          <p:nvSpPr>
            <p:cNvPr id="4" name="object 4"/>
            <p:cNvSpPr/>
            <p:nvPr/>
          </p:nvSpPr>
          <p:spPr>
            <a:xfrm>
              <a:off x="685800" y="2465392"/>
              <a:ext cx="13834744" cy="7078980"/>
            </a:xfrm>
            <a:custGeom>
              <a:avLst/>
              <a:gdLst/>
              <a:ahLst/>
              <a:cxnLst/>
              <a:rect l="l" t="t" r="r" b="b"/>
              <a:pathLst>
                <a:path w="13834744" h="7078980">
                  <a:moveTo>
                    <a:pt x="0" y="0"/>
                  </a:moveTo>
                  <a:lnTo>
                    <a:pt x="13834242" y="0"/>
                  </a:lnTo>
                  <a:lnTo>
                    <a:pt x="13834242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433597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335971" y="603503"/>
                  </a:lnTo>
                  <a:lnTo>
                    <a:pt x="433597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0" y="0"/>
                  </a:moveTo>
                  <a:lnTo>
                    <a:pt x="4335972" y="0"/>
                  </a:lnTo>
                  <a:lnTo>
                    <a:pt x="4335972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980" y="1736416"/>
            <a:ext cx="11940540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470"/>
              </a:spcBef>
            </a:pP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HttpClientModule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438150" marR="9366885" indent="-425450">
              <a:lnSpc>
                <a:spcPct val="101400"/>
              </a:lnSpc>
              <a:spcBef>
                <a:spcPts val="3290"/>
              </a:spcBef>
            </a:pPr>
            <a:r>
              <a:rPr sz="2800" spc="-10" dirty="0">
                <a:latin typeface="Courier New"/>
                <a:cs typeface="Courier New"/>
              </a:rPr>
              <a:t>@NgModule({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imports: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[</a:t>
            </a:r>
          </a:p>
          <a:p>
            <a:pPr marL="1289050" marR="6601459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/>
                <a:cs typeface="Courier New"/>
              </a:rPr>
              <a:t>BrowserModule,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FormsModule,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/>
                <a:cs typeface="Courier New"/>
              </a:rPr>
              <a:t>HttpClientModule</a:t>
            </a:r>
            <a:r>
              <a:rPr sz="2800" spc="-100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],</a:t>
            </a:r>
            <a:endParaRPr sz="2800" dirty="0">
              <a:latin typeface="Courier New"/>
              <a:cs typeface="Courier New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/>
                <a:cs typeface="Courier New"/>
              </a:rPr>
              <a:t>declarations: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[</a:t>
            </a:r>
          </a:p>
          <a:p>
            <a:pPr marL="1384300" marR="6080125">
              <a:lnSpc>
                <a:spcPct val="100200"/>
              </a:lnSpc>
              <a:spcBef>
                <a:spcPts val="40"/>
              </a:spcBef>
            </a:pPr>
            <a:r>
              <a:rPr sz="2800" spc="-10" dirty="0">
                <a:latin typeface="Courier New"/>
                <a:cs typeface="Courier New"/>
              </a:rPr>
              <a:t>AppComponent,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ProductListComponen</a:t>
            </a:r>
            <a:r>
              <a:rPr sz="2800" spc="-5" dirty="0">
                <a:latin typeface="Courier New"/>
                <a:cs typeface="Courier New"/>
              </a:rPr>
              <a:t>t</a:t>
            </a:r>
            <a:r>
              <a:rPr sz="28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ConvertToSpacesPipe,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StarComponent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],</a:t>
            </a:r>
            <a:endParaRPr sz="2800" dirty="0">
              <a:latin typeface="Courier New"/>
              <a:cs typeface="Courier New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/>
                <a:cs typeface="Courier New"/>
              </a:rPr>
              <a:t>bootstrap: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[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AppComponent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/>
                <a:cs typeface="Courier New"/>
              </a:rPr>
              <a:t>})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AppModule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60"/>
            <a:ext cx="16884015" cy="7695565"/>
            <a:chOff x="697895" y="1662060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14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HttpClient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650240" marR="8089265" indent="-638175">
              <a:lnSpc>
                <a:spcPct val="100699"/>
              </a:lnSpc>
            </a:pPr>
            <a:r>
              <a:rPr sz="2800" spc="-10" dirty="0">
                <a:latin typeface="Courier New"/>
                <a:cs typeface="Courier New"/>
              </a:rPr>
              <a:t>@Injectable({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providedIn: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ProductService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productUrl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/>
                <a:cs typeface="Courier New"/>
                <a:hlinkClick r:id="rId2"/>
              </a:rPr>
              <a:t>'www.myWebService.com/api/products'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7515" marR="3408679">
              <a:lnSpc>
                <a:spcPct val="199300"/>
              </a:lnSpc>
            </a:pPr>
            <a:r>
              <a:rPr sz="2800" spc="-10" dirty="0">
                <a:latin typeface="Courier New"/>
                <a:cs typeface="Courier New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2800" spc="-10" dirty="0">
                <a:latin typeface="Courier New"/>
                <a:cs typeface="Courier New"/>
              </a:rPr>
              <a:t>http: HttpClient) </a:t>
            </a:r>
            <a:r>
              <a:rPr sz="2800" dirty="0">
                <a:latin typeface="Courier New"/>
                <a:cs typeface="Courier New"/>
              </a:rPr>
              <a:t>{ }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getProducts()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.productUrl);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1"/>
            <a:ext cx="16884015" cy="7695565"/>
            <a:chOff x="697895" y="1662051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848254" y="603504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05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HttpClient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650240" marR="8089265" indent="-638175">
              <a:lnSpc>
                <a:spcPct val="100699"/>
              </a:lnSpc>
            </a:pPr>
            <a:r>
              <a:rPr sz="2800" spc="-10" dirty="0">
                <a:latin typeface="Courier New"/>
                <a:cs typeface="Courier New"/>
              </a:rPr>
              <a:t>@Injectable({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providedIn: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ProductService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productUrl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/>
                <a:cs typeface="Courier New"/>
                <a:hlinkClick r:id="rId2"/>
              </a:rPr>
              <a:t>'www.myWebService.com/api/products'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7515" marR="3408679">
              <a:lnSpc>
                <a:spcPct val="199300"/>
              </a:lnSpc>
            </a:pPr>
            <a:r>
              <a:rPr sz="2800" spc="-10" dirty="0">
                <a:latin typeface="Courier New"/>
                <a:cs typeface="Courier New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2800" spc="-10" dirty="0">
                <a:latin typeface="Courier New"/>
                <a:cs typeface="Courier New"/>
              </a:rPr>
              <a:t>http: HttpClient) </a:t>
            </a:r>
            <a:r>
              <a:rPr sz="2800" dirty="0">
                <a:latin typeface="Courier New"/>
                <a:cs typeface="Courier New"/>
              </a:rPr>
              <a:t>{ }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getProducts()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.productUrl);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/>
                <a:cs typeface="Microsoft Sans Serif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2"/>
            <a:ext cx="16884015" cy="8126095"/>
            <a:chOff x="697895" y="1662052"/>
            <a:chExt cx="16884015" cy="8126095"/>
          </a:xfrm>
        </p:grpSpPr>
        <p:sp>
          <p:nvSpPr>
            <p:cNvPr id="4" name="object 4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06"/>
              <a:ext cx="16871315" cy="7510145"/>
            </a:xfrm>
            <a:custGeom>
              <a:avLst/>
              <a:gdLst/>
              <a:ahLst/>
              <a:cxnLst/>
              <a:rect l="l" t="t" r="r" b="b"/>
              <a:pathLst>
                <a:path w="16871315" h="7510145">
                  <a:moveTo>
                    <a:pt x="0" y="0"/>
                  </a:moveTo>
                  <a:lnTo>
                    <a:pt x="16870720" y="0"/>
                  </a:lnTo>
                  <a:lnTo>
                    <a:pt x="16870720" y="7509748"/>
                  </a:lnTo>
                  <a:lnTo>
                    <a:pt x="0" y="75097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80708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 dirty="0">
              <a:latin typeface="Courier New"/>
              <a:cs typeface="Courier New"/>
            </a:endParaRPr>
          </a:p>
          <a:p>
            <a:pPr marL="12700" marR="191770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/>
                <a:cs typeface="Courier New"/>
              </a:rPr>
              <a:t>import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HttpClient </a:t>
            </a:r>
            <a:r>
              <a:rPr sz="2800" dirty="0">
                <a:latin typeface="Courier New"/>
                <a:cs typeface="Courier New"/>
              </a:rPr>
              <a:t>} </a:t>
            </a:r>
            <a:r>
              <a:rPr sz="2800" spc="-5" dirty="0">
                <a:latin typeface="Courier New"/>
                <a:cs typeface="Courier New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'rxjs'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650240" marR="8089265" indent="-638175">
              <a:lnSpc>
                <a:spcPct val="101400"/>
              </a:lnSpc>
              <a:spcBef>
                <a:spcPts val="3165"/>
              </a:spcBef>
            </a:pPr>
            <a:r>
              <a:rPr sz="2800" spc="-10" dirty="0">
                <a:latin typeface="Courier New"/>
                <a:cs typeface="Courier New"/>
              </a:rPr>
              <a:t>@Injectable({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providedIn: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ProductService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productUrl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/>
                <a:cs typeface="Courier New"/>
                <a:hlinkClick r:id="rId2"/>
              </a:rPr>
              <a:t>'www.myWebService.com/api/products'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437515" marR="3408679">
              <a:lnSpc>
                <a:spcPct val="1993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2800" spc="-10" dirty="0">
                <a:latin typeface="Courier New"/>
                <a:cs typeface="Courier New"/>
              </a:rPr>
              <a:t>http: HttpClient) </a:t>
            </a:r>
            <a:r>
              <a:rPr sz="2800" dirty="0">
                <a:latin typeface="Courier New"/>
                <a:cs typeface="Courier New"/>
              </a:rPr>
              <a:t>{ }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getProducts():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Observable&lt;IProduct[]&gt;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 marL="650240">
              <a:lnSpc>
                <a:spcPts val="3310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.productUrl);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ourier New"/>
              <a:cs typeface="Courier New"/>
            </a:endParaRPr>
          </a:p>
          <a:p>
            <a:pPr marL="437515">
              <a:lnSpc>
                <a:spcPts val="3325"/>
              </a:lnSpc>
              <a:spcBef>
                <a:spcPts val="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00150" y="2237015"/>
            <a:ext cx="5000624" cy="524865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3050" y="2950899"/>
            <a:ext cx="3943350" cy="38208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b="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Observable and Promise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Observable and Promise in Angular | by Jaydeep Patil | Medium">
            <a:extLst>
              <a:ext uri="{FF2B5EF4-FFF2-40B4-BE49-F238E27FC236}">
                <a16:creationId xmlns:a16="http://schemas.microsoft.com/office/drawing/2014/main" id="{E6A70400-E125-B7A7-6E4C-083510E7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5974" y="1924198"/>
            <a:ext cx="10171050" cy="64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54" y="754380"/>
            <a:ext cx="621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Exception</a:t>
            </a:r>
            <a:r>
              <a:rPr sz="5600" b="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Handling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598993"/>
            <a:ext cx="16884015" cy="6833870"/>
            <a:chOff x="697895" y="1598993"/>
            <a:chExt cx="16884015" cy="6833870"/>
          </a:xfrm>
        </p:grpSpPr>
        <p:sp>
          <p:nvSpPr>
            <p:cNvPr id="4" name="object 4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08847"/>
              <a:ext cx="16871315" cy="6217285"/>
            </a:xfrm>
            <a:custGeom>
              <a:avLst/>
              <a:gdLst/>
              <a:ahLst/>
              <a:cxnLst/>
              <a:rect l="l" t="t" r="r" b="b"/>
              <a:pathLst>
                <a:path w="16871315" h="6217284">
                  <a:moveTo>
                    <a:pt x="0" y="0"/>
                  </a:moveTo>
                  <a:lnTo>
                    <a:pt x="16870720" y="0"/>
                  </a:lnTo>
                  <a:lnTo>
                    <a:pt x="16870720" y="6217087"/>
                  </a:lnTo>
                  <a:lnTo>
                    <a:pt x="0" y="62170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480385"/>
            <a:ext cx="14705965" cy="678434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ts val="3379"/>
              </a:lnSpc>
              <a:spcBef>
                <a:spcPts val="70"/>
              </a:spcBef>
            </a:pPr>
            <a:r>
              <a:rPr sz="2800" spc="-10" dirty="0">
                <a:latin typeface="Courier New"/>
                <a:cs typeface="Courier New"/>
              </a:rPr>
              <a:t>import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HttpClient, HttpErrorResponse </a:t>
            </a:r>
            <a:r>
              <a:rPr sz="2800" dirty="0">
                <a:latin typeface="Courier New"/>
                <a:cs typeface="Courier New"/>
              </a:rPr>
              <a:t>} </a:t>
            </a:r>
            <a:r>
              <a:rPr sz="2800" spc="-5" dirty="0">
                <a:latin typeface="Courier New"/>
                <a:cs typeface="Courier New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'@angular/common/http'</a:t>
            </a:r>
            <a:r>
              <a:rPr sz="2800" spc="-10" dirty="0">
                <a:latin typeface="Courier New"/>
                <a:cs typeface="Courier New"/>
              </a:rPr>
              <a:t>;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import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Observable, catchError,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tap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from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'rxjs'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00"/>
              </a:lnSpc>
            </a:pPr>
            <a:r>
              <a:rPr sz="2800" spc="-1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urier New"/>
              <a:cs typeface="Courier New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getProducts():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Observable&lt;IProduct[]&gt;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.productUrl).pipe(</a:t>
            </a:r>
            <a:endParaRPr sz="2800">
              <a:latin typeface="Courier New"/>
              <a:cs typeface="Courier New"/>
            </a:endParaRPr>
          </a:p>
          <a:p>
            <a:pPr marL="1075690" marR="1707514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tap(data </a:t>
            </a:r>
            <a:r>
              <a:rPr sz="2800" spc="-5" dirty="0">
                <a:latin typeface="Courier New"/>
                <a:cs typeface="Courier New"/>
              </a:rPr>
              <a:t>=&gt; </a:t>
            </a:r>
            <a:r>
              <a:rPr sz="2800" spc="-10" dirty="0">
                <a:latin typeface="Courier New"/>
                <a:cs typeface="Courier New"/>
              </a:rPr>
              <a:t>console.log(</a:t>
            </a:r>
            <a:r>
              <a:rPr sz="2800" spc="-10" dirty="0">
                <a:solidFill>
                  <a:srgbClr val="AF2C2D"/>
                </a:solidFill>
                <a:latin typeface="Courier New"/>
                <a:cs typeface="Courier New"/>
              </a:rPr>
              <a:t>'All: </a:t>
            </a:r>
            <a:r>
              <a:rPr sz="2800" spc="-5" dirty="0">
                <a:solidFill>
                  <a:srgbClr val="AF2C2D"/>
                </a:solidFill>
                <a:latin typeface="Courier New"/>
                <a:cs typeface="Courier New"/>
              </a:rPr>
              <a:t>'</a:t>
            </a:r>
            <a:r>
              <a:rPr sz="2800" spc="-5" dirty="0"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JSON.stringify(data))),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.handleError)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ts val="3310"/>
              </a:lnSpc>
            </a:pPr>
            <a:r>
              <a:rPr sz="2800" spc="-10" dirty="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handleError(err: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HttpErrorResponse)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7515">
              <a:lnSpc>
                <a:spcPts val="3335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12" y="4399756"/>
            <a:ext cx="3800475" cy="2905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4786" y="2599435"/>
            <a:ext cx="574040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/>
                <a:cs typeface="Courier New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3000" dirty="0">
              <a:latin typeface="Courier New"/>
              <a:cs typeface="Courier New"/>
            </a:endParaRPr>
          </a:p>
          <a:p>
            <a:pPr marL="12700" marR="920115">
              <a:lnSpc>
                <a:spcPts val="6459"/>
              </a:lnSpc>
              <a:spcBef>
                <a:spcPts val="665"/>
              </a:spcBef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/>
                <a:cs typeface="Courier New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(Observer)  x.</a:t>
            </a:r>
            <a:r>
              <a:rPr sz="3000" spc="-5" dirty="0">
                <a:solidFill>
                  <a:srgbClr val="1F778D"/>
                </a:solidFill>
                <a:latin typeface="Courier New"/>
                <a:cs typeface="Courier New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({</a:t>
            </a:r>
            <a:endParaRPr sz="3000" dirty="0">
              <a:latin typeface="Courier New"/>
              <a:cs typeface="Courier New"/>
            </a:endParaRPr>
          </a:p>
          <a:p>
            <a:pPr marL="927100">
              <a:lnSpc>
                <a:spcPts val="2905"/>
              </a:lnSpc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nextFn,</a:t>
            </a:r>
            <a:endParaRPr sz="3000" dirty="0">
              <a:latin typeface="Courier New"/>
              <a:cs typeface="Courier New"/>
            </a:endParaRPr>
          </a:p>
          <a:p>
            <a:pPr marL="927100" marR="25203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completeFn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})</a:t>
            </a:r>
            <a:endParaRPr sz="3000" dirty="0">
              <a:latin typeface="Courier New"/>
              <a:cs typeface="Courier New"/>
            </a:endParaRPr>
          </a:p>
          <a:p>
            <a:pPr marL="1155700" marR="5080" indent="-1143000">
              <a:lnSpc>
                <a:spcPct val="100000"/>
              </a:lnSpc>
              <a:spcBef>
                <a:spcPts val="2975"/>
              </a:spcBef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const sub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/>
                <a:cs typeface="Courier New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({ </a:t>
            </a:r>
            <a:r>
              <a:rPr sz="3000" spc="-178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nextFn,</a:t>
            </a:r>
            <a:endParaRPr sz="3000" dirty="0">
              <a:latin typeface="Courier New"/>
              <a:cs typeface="Courier New"/>
            </a:endParaRPr>
          </a:p>
          <a:p>
            <a:pPr marL="1155700" marR="22917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completeFn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})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5556246"/>
            <a:ext cx="5856605" cy="603885"/>
          </a:xfrm>
          <a:custGeom>
            <a:avLst/>
            <a:gdLst/>
            <a:ahLst/>
            <a:cxnLst/>
            <a:rect l="l" t="t" r="r" b="b"/>
            <a:pathLst>
              <a:path w="5856605" h="603885">
                <a:moveTo>
                  <a:pt x="0" y="0"/>
                </a:moveTo>
                <a:lnTo>
                  <a:pt x="5856320" y="0"/>
                </a:lnTo>
                <a:lnTo>
                  <a:pt x="585632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3650" y="5562596"/>
            <a:ext cx="584390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product-list.component.ts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6159750"/>
            <a:ext cx="15655290" cy="3139440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16305" marR="3729354" indent="-733425">
              <a:lnSpc>
                <a:spcPts val="3790"/>
              </a:lnSpc>
              <a:spcBef>
                <a:spcPts val="785"/>
              </a:spcBef>
            </a:pPr>
            <a:r>
              <a:rPr sz="3200" dirty="0">
                <a:latin typeface="Courier New"/>
                <a:cs typeface="Courier New"/>
              </a:rPr>
              <a:t>ngOnInit(): void {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.productService.getProducts().subscribe({</a:t>
            </a:r>
            <a:endParaRPr sz="3200">
              <a:latin typeface="Courier New"/>
              <a:cs typeface="Courier New"/>
            </a:endParaRPr>
          </a:p>
          <a:p>
            <a:pPr marL="1649730">
              <a:lnSpc>
                <a:spcPts val="3700"/>
              </a:lnSpc>
            </a:pPr>
            <a:r>
              <a:rPr sz="3200" dirty="0">
                <a:latin typeface="Courier New"/>
                <a:cs typeface="Courier New"/>
              </a:rPr>
              <a:t>next: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=&gt;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.products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products,</a:t>
            </a:r>
            <a:endParaRPr sz="3200">
              <a:latin typeface="Courier New"/>
              <a:cs typeface="Courier New"/>
            </a:endParaRPr>
          </a:p>
          <a:p>
            <a:pPr marL="1649730">
              <a:lnSpc>
                <a:spcPts val="3829"/>
              </a:lnSpc>
              <a:spcBef>
                <a:spcPts val="50"/>
              </a:spcBef>
            </a:pPr>
            <a:r>
              <a:rPr sz="3200" dirty="0">
                <a:latin typeface="Courier New"/>
                <a:cs typeface="Courier New"/>
              </a:rPr>
              <a:t>error: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err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=&gt;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.errorMessage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err</a:t>
            </a:r>
            <a:endParaRPr sz="3200">
              <a:latin typeface="Courier New"/>
              <a:cs typeface="Courier New"/>
            </a:endParaRPr>
          </a:p>
          <a:p>
            <a:pPr marL="916305">
              <a:lnSpc>
                <a:spcPts val="3829"/>
              </a:lnSpc>
            </a:pPr>
            <a:r>
              <a:rPr sz="3200" dirty="0">
                <a:latin typeface="Courier New"/>
                <a:cs typeface="Courier New"/>
              </a:rPr>
              <a:t>});</a:t>
            </a:r>
            <a:endParaRPr sz="32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1667617"/>
            <a:ext cx="4848860" cy="603885"/>
          </a:xfrm>
          <a:custGeom>
            <a:avLst/>
            <a:gdLst/>
            <a:ahLst/>
            <a:cxnLst/>
            <a:rect l="l" t="t" r="r" b="b"/>
            <a:pathLst>
              <a:path w="4848860" h="603885">
                <a:moveTo>
                  <a:pt x="0" y="0"/>
                </a:moveTo>
                <a:lnTo>
                  <a:pt x="4848255" y="0"/>
                </a:lnTo>
                <a:lnTo>
                  <a:pt x="4848255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3650" y="1673967"/>
            <a:ext cx="4836160" cy="59118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product.service.ts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2271122"/>
            <a:ext cx="15655290" cy="3139440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829"/>
              </a:lnSpc>
              <a:spcBef>
                <a:spcPts val="610"/>
              </a:spcBef>
            </a:pPr>
            <a:r>
              <a:rPr sz="3200" dirty="0">
                <a:latin typeface="Courier New"/>
                <a:cs typeface="Courier New"/>
              </a:rPr>
              <a:t>getProducts():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Observable&lt;IProduct[]&gt;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916305" marR="1040130" indent="-488950">
              <a:lnSpc>
                <a:spcPts val="3790"/>
              </a:lnSpc>
              <a:spcBef>
                <a:spcPts val="160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return this</a:t>
            </a:r>
            <a:r>
              <a:rPr sz="3200" dirty="0">
                <a:latin typeface="Courier New"/>
                <a:cs typeface="Courier New"/>
              </a:rPr>
              <a:t>.http.get&lt;IProduct[]&gt;(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.productUrl).pipe(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tap(data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=&gt;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console.log(</a:t>
            </a:r>
            <a:r>
              <a:rPr sz="3200" dirty="0">
                <a:solidFill>
                  <a:srgbClr val="AF2C2D"/>
                </a:solidFill>
                <a:latin typeface="Courier New"/>
                <a:cs typeface="Courier New"/>
              </a:rPr>
              <a:t>'All:</a:t>
            </a:r>
            <a:r>
              <a:rPr sz="3200" spc="-20" dirty="0">
                <a:solidFill>
                  <a:srgbClr val="AF2C2D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AF2C2D"/>
                </a:solidFill>
                <a:latin typeface="Courier New"/>
                <a:cs typeface="Courier New"/>
              </a:rPr>
              <a:t>'</a:t>
            </a:r>
            <a:r>
              <a:rPr sz="3200" dirty="0">
                <a:latin typeface="Courier New"/>
                <a:cs typeface="Courier New"/>
              </a:rPr>
              <a:t>,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JSON.stringify(data))),</a:t>
            </a:r>
            <a:endParaRPr sz="3200">
              <a:latin typeface="Courier New"/>
              <a:cs typeface="Courier New"/>
            </a:endParaRPr>
          </a:p>
          <a:p>
            <a:pPr marL="916305">
              <a:lnSpc>
                <a:spcPts val="3760"/>
              </a:lnSpc>
            </a:pPr>
            <a:r>
              <a:rPr sz="3200" dirty="0">
                <a:latin typeface="Courier New"/>
                <a:cs typeface="Courier New"/>
              </a:rPr>
              <a:t>catchError(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.handleError)</a:t>
            </a:r>
            <a:endParaRPr sz="3200">
              <a:latin typeface="Courier New"/>
              <a:cs typeface="Courier New"/>
            </a:endParaRPr>
          </a:p>
          <a:p>
            <a:pPr marL="427355">
              <a:lnSpc>
                <a:spcPts val="3829"/>
              </a:lnSpc>
            </a:pPr>
            <a:r>
              <a:rPr sz="3200" dirty="0"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674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subscription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799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404040"/>
                </a:solidFill>
                <a:latin typeface="Arial"/>
                <a:cs typeface="Arial"/>
              </a:rPr>
              <a:t>Implement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OnDestroy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/>
                <a:cs typeface="Arial"/>
              </a:rPr>
              <a:t>lifecycle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hook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2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subscription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/>
                <a:cs typeface="Arial"/>
              </a:rPr>
              <a:t>unsubscribe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718297"/>
            <a:ext cx="1766887" cy="1532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1" y="1832669"/>
            <a:ext cx="5869305" cy="616585"/>
            <a:chOff x="679451" y="1832669"/>
            <a:chExt cx="5869305" cy="616585"/>
          </a:xfrm>
        </p:grpSpPr>
        <p:sp>
          <p:nvSpPr>
            <p:cNvPr id="4" name="object 4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58563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856319" y="603503"/>
                  </a:lnTo>
                  <a:lnTo>
                    <a:pt x="58563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0" y="0"/>
                  </a:moveTo>
                  <a:lnTo>
                    <a:pt x="5856320" y="0"/>
                  </a:lnTo>
                  <a:lnTo>
                    <a:pt x="58563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8172" y="1886204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product-list.component.ts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1" y="2442523"/>
            <a:ext cx="15655290" cy="3632200"/>
          </a:xfrm>
          <a:custGeom>
            <a:avLst/>
            <a:gdLst/>
            <a:ahLst/>
            <a:cxnLst/>
            <a:rect l="l" t="t" r="r" b="b"/>
            <a:pathLst>
              <a:path w="15655290" h="3632200">
                <a:moveTo>
                  <a:pt x="0" y="0"/>
                </a:moveTo>
                <a:lnTo>
                  <a:pt x="15655158" y="0"/>
                </a:lnTo>
                <a:lnTo>
                  <a:pt x="15655158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5980" y="2991612"/>
            <a:ext cx="14450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ngOnInit():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void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479550" marR="5080" indent="-73342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.sub =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.productService.getProducts().subscribe({ </a:t>
            </a:r>
            <a:r>
              <a:rPr sz="3200" spc="-19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next: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products =&gt;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.products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 products,</a:t>
            </a:r>
            <a:endParaRPr sz="3200">
              <a:latin typeface="Courier New"/>
              <a:cs typeface="Courier New"/>
            </a:endParaRPr>
          </a:p>
          <a:p>
            <a:pPr marL="1479550">
              <a:lnSpc>
                <a:spcPts val="3650"/>
              </a:lnSpc>
            </a:pPr>
            <a:r>
              <a:rPr sz="3200" dirty="0">
                <a:latin typeface="Courier New"/>
                <a:cs typeface="Courier New"/>
              </a:rPr>
              <a:t>error: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err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=&gt;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.errorMessage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err</a:t>
            </a:r>
            <a:endParaRPr sz="3200">
              <a:latin typeface="Courier New"/>
              <a:cs typeface="Courier New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/>
                <a:cs typeface="Courier New"/>
              </a:rPr>
              <a:t>});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450641"/>
            <a:ext cx="15655290" cy="215455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916305" marR="9107805" indent="-733425">
              <a:lnSpc>
                <a:spcPts val="379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ngOnDestroy(): void { 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3200" dirty="0">
                <a:latin typeface="Courier New"/>
                <a:cs typeface="Courier New"/>
              </a:rPr>
              <a:t>.sub.unsubscribe();</a:t>
            </a:r>
          </a:p>
          <a:p>
            <a:pPr marL="182880">
              <a:lnSpc>
                <a:spcPts val="3795"/>
              </a:lnSpc>
            </a:pP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13525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Unsubscribing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/>
              <a:cs typeface="Arial"/>
            </a:endParaRPr>
          </a:p>
          <a:p>
            <a:pPr marL="3790315">
              <a:lnSpc>
                <a:spcPct val="100000"/>
              </a:lnSpc>
            </a:pP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Store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subscription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/>
                <a:cs typeface="Arial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4275835"/>
            <a:ext cx="876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OnDestroy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/>
                <a:cs typeface="Arial"/>
              </a:rPr>
              <a:t>lifecycle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hook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049" y="5988811"/>
            <a:ext cx="970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subscription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variable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/>
                <a:cs typeface="Arial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/>
                <a:cs typeface="Arial"/>
              </a:rPr>
              <a:t>unsubscribe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322" y="6671924"/>
            <a:ext cx="11539220" cy="147764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820419" marR="5817235" indent="-638175">
              <a:lnSpc>
                <a:spcPts val="3310"/>
              </a:lnSpc>
              <a:spcBef>
                <a:spcPts val="760"/>
              </a:spcBef>
            </a:pPr>
            <a:r>
              <a:rPr sz="2800" spc="-10" dirty="0">
                <a:latin typeface="Courier New"/>
                <a:cs typeface="Courier New"/>
              </a:rPr>
              <a:t>ngOnDestroy(): void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.sub.unsubscrib</a:t>
            </a:r>
            <a:r>
              <a:rPr sz="2800" spc="-5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();</a:t>
            </a:r>
            <a:endParaRPr sz="2800">
              <a:latin typeface="Courier New"/>
              <a:cs typeface="Courier New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320" y="329432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.sub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.ps.getProducts().subscribe(…)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319" y="493639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PLComponent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OnInit,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OnDestroy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146" y="3081020"/>
            <a:ext cx="1136332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85"/>
              </a:spcBef>
            </a:pPr>
            <a:r>
              <a:rPr sz="6600" spc="-8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6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6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6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66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6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6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66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66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6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660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66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66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6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600" spc="-745" dirty="0">
                <a:solidFill>
                  <a:srgbClr val="FFFFFF"/>
                </a:solidFill>
                <a:latin typeface="Microsoft Sans Serif"/>
                <a:cs typeface="Microsoft Sans Serif"/>
              </a:rPr>
              <a:t>,  </a:t>
            </a:r>
            <a:r>
              <a:rPr sz="6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it's </a:t>
            </a:r>
            <a:r>
              <a:rPr sz="6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important </a:t>
            </a:r>
            <a:r>
              <a:rPr sz="66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6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 </a:t>
            </a:r>
            <a:r>
              <a:rPr sz="6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Reactive </a:t>
            </a:r>
            <a:r>
              <a:rPr sz="6600" spc="-55" dirty="0">
                <a:solidFill>
                  <a:srgbClr val="FFFF00"/>
                </a:solidFill>
                <a:latin typeface="Microsoft Sans Serif"/>
                <a:cs typeface="Microsoft Sans Serif"/>
              </a:rPr>
              <a:t>Extensions </a:t>
            </a:r>
            <a:r>
              <a:rPr sz="6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35" dirty="0">
                <a:solidFill>
                  <a:srgbClr val="FFFF00"/>
                </a:solidFill>
                <a:latin typeface="Microsoft Sans Serif"/>
                <a:cs typeface="Microsoft Sans Serif"/>
              </a:rPr>
              <a:t>Observables</a:t>
            </a:r>
            <a:endParaRPr sz="6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435" y="754380"/>
            <a:ext cx="8521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Reactive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Extensions</a:t>
            </a:r>
            <a:r>
              <a:rPr sz="5600" b="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85" dirty="0">
                <a:solidFill>
                  <a:srgbClr val="404040"/>
                </a:solidFill>
                <a:latin typeface="Microsoft Sans Serif"/>
                <a:cs typeface="Microsoft Sans Serif"/>
              </a:rPr>
              <a:t>(RxJS)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417093"/>
            <a:ext cx="5245100" cy="4870450"/>
          </a:xfrm>
          <a:prstGeom prst="rect">
            <a:avLst/>
          </a:prstGeom>
        </p:spPr>
      </p:pic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BEEC4C3-9877-2F1B-1A1B-F81F9012E365}"/>
              </a:ext>
            </a:extLst>
          </p:cNvPr>
          <p:cNvGraphicFramePr/>
          <p:nvPr/>
        </p:nvGraphicFramePr>
        <p:xfrm>
          <a:off x="7682865" y="3554476"/>
          <a:ext cx="9373870" cy="455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959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828" y="754380"/>
            <a:ext cx="9841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0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245" dirty="0">
                <a:solidFill>
                  <a:srgbClr val="404040"/>
                </a:solidFill>
                <a:latin typeface="Microsoft Sans Serif"/>
                <a:cs typeface="Microsoft Sans Serif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650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sz="5600" b="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31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3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404040"/>
                </a:solidFill>
                <a:latin typeface="Arial"/>
                <a:cs typeface="Arial"/>
              </a:rPr>
              <a:t>Synchronous:</a:t>
            </a:r>
            <a:r>
              <a:rPr sz="32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/>
                <a:cs typeface="Arial"/>
              </a:rPr>
              <a:t>real</a:t>
            </a:r>
            <a:r>
              <a:rPr sz="32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/>
                <a:cs typeface="Arial"/>
              </a:rPr>
              <a:t>Asynchronous: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/>
                <a:cs typeface="Arial"/>
              </a:rPr>
              <a:t>immediate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1077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requests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/>
                <a:cs typeface="Arial"/>
              </a:rPr>
              <a:t>asynchronous: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441901"/>
            <a:ext cx="1766887" cy="995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521972"/>
            <a:ext cx="1766887" cy="1640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7499350"/>
            <a:chOff x="4009753" y="2330451"/>
            <a:chExt cx="11136630" cy="749935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5" y="0"/>
                  </a:moveTo>
                  <a:lnTo>
                    <a:pt x="246531" y="0"/>
                  </a:lnTo>
                  <a:lnTo>
                    <a:pt x="196846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6" y="7481263"/>
                  </a:lnTo>
                  <a:lnTo>
                    <a:pt x="246531" y="7486271"/>
                  </a:lnTo>
                  <a:lnTo>
                    <a:pt x="1232645" y="7486271"/>
                  </a:lnTo>
                  <a:lnTo>
                    <a:pt x="1282330" y="7481263"/>
                  </a:lnTo>
                  <a:lnTo>
                    <a:pt x="1328606" y="7466898"/>
                  </a:lnTo>
                  <a:lnTo>
                    <a:pt x="1370483" y="7444168"/>
                  </a:lnTo>
                  <a:lnTo>
                    <a:pt x="1406969" y="7414064"/>
                  </a:lnTo>
                  <a:lnTo>
                    <a:pt x="1437072" y="7377579"/>
                  </a:lnTo>
                  <a:lnTo>
                    <a:pt x="1459802" y="7335702"/>
                  </a:lnTo>
                  <a:lnTo>
                    <a:pt x="1474167" y="7289426"/>
                  </a:lnTo>
                  <a:lnTo>
                    <a:pt x="1479176" y="7239742"/>
                  </a:lnTo>
                  <a:lnTo>
                    <a:pt x="1479176" y="246529"/>
                  </a:lnTo>
                  <a:lnTo>
                    <a:pt x="1474167" y="196845"/>
                  </a:lnTo>
                  <a:lnTo>
                    <a:pt x="1459802" y="150568"/>
                  </a:lnTo>
                  <a:lnTo>
                    <a:pt x="1437072" y="108692"/>
                  </a:lnTo>
                  <a:lnTo>
                    <a:pt x="1406969" y="72206"/>
                  </a:lnTo>
                  <a:lnTo>
                    <a:pt x="1370483" y="42103"/>
                  </a:lnTo>
                  <a:lnTo>
                    <a:pt x="1328606" y="19373"/>
                  </a:lnTo>
                  <a:lnTo>
                    <a:pt x="1282330" y="5008"/>
                  </a:lnTo>
                  <a:lnTo>
                    <a:pt x="12326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9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7" y="7481263"/>
                  </a:lnTo>
                  <a:lnTo>
                    <a:pt x="246532" y="7486271"/>
                  </a:lnTo>
                  <a:lnTo>
                    <a:pt x="1232649" y="7486271"/>
                  </a:lnTo>
                  <a:lnTo>
                    <a:pt x="1282334" y="7481263"/>
                  </a:lnTo>
                  <a:lnTo>
                    <a:pt x="1328611" y="7466898"/>
                  </a:lnTo>
                  <a:lnTo>
                    <a:pt x="1370488" y="7444168"/>
                  </a:lnTo>
                  <a:lnTo>
                    <a:pt x="1406974" y="7414064"/>
                  </a:lnTo>
                  <a:lnTo>
                    <a:pt x="1437078" y="7377579"/>
                  </a:lnTo>
                  <a:lnTo>
                    <a:pt x="1459808" y="7335702"/>
                  </a:lnTo>
                  <a:lnTo>
                    <a:pt x="1474173" y="7289426"/>
                  </a:lnTo>
                  <a:lnTo>
                    <a:pt x="1479181" y="7239742"/>
                  </a:lnTo>
                  <a:lnTo>
                    <a:pt x="1479181" y="246529"/>
                  </a:lnTo>
                  <a:lnTo>
                    <a:pt x="1474173" y="196845"/>
                  </a:lnTo>
                  <a:lnTo>
                    <a:pt x="1459808" y="150568"/>
                  </a:lnTo>
                  <a:lnTo>
                    <a:pt x="1437078" y="108692"/>
                  </a:lnTo>
                  <a:lnTo>
                    <a:pt x="1406974" y="72206"/>
                  </a:lnTo>
                  <a:lnTo>
                    <a:pt x="1370488" y="42103"/>
                  </a:lnTo>
                  <a:lnTo>
                    <a:pt x="1328611" y="19373"/>
                  </a:lnTo>
                  <a:lnTo>
                    <a:pt x="1282334" y="5008"/>
                  </a:lnTo>
                  <a:lnTo>
                    <a:pt x="12326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247" y="6994842"/>
              <a:ext cx="8187690" cy="1256665"/>
            </a:xfrm>
            <a:custGeom>
              <a:avLst/>
              <a:gdLst/>
              <a:ahLst/>
              <a:cxnLst/>
              <a:rect l="l" t="t" r="r" b="b"/>
              <a:pathLst>
                <a:path w="8187690" h="1256665">
                  <a:moveTo>
                    <a:pt x="148755" y="20421"/>
                  </a:moveTo>
                  <a:lnTo>
                    <a:pt x="228" y="19545"/>
                  </a:lnTo>
                  <a:lnTo>
                    <a:pt x="0" y="57645"/>
                  </a:lnTo>
                  <a:lnTo>
                    <a:pt x="148539" y="58521"/>
                  </a:lnTo>
                  <a:lnTo>
                    <a:pt x="148755" y="20421"/>
                  </a:lnTo>
                  <a:close/>
                </a:path>
                <a:path w="8187690" h="1256665">
                  <a:moveTo>
                    <a:pt x="171030" y="1101852"/>
                  </a:moveTo>
                  <a:lnTo>
                    <a:pt x="168592" y="1094689"/>
                  </a:lnTo>
                  <a:lnTo>
                    <a:pt x="163563" y="1089050"/>
                  </a:lnTo>
                  <a:lnTo>
                    <a:pt x="156984" y="1085875"/>
                  </a:lnTo>
                  <a:lnTo>
                    <a:pt x="149694" y="1085392"/>
                  </a:lnTo>
                  <a:lnTo>
                    <a:pt x="142532" y="1087843"/>
                  </a:lnTo>
                  <a:lnTo>
                    <a:pt x="25" y="1170965"/>
                  </a:lnTo>
                  <a:lnTo>
                    <a:pt x="142532" y="1254099"/>
                  </a:lnTo>
                  <a:lnTo>
                    <a:pt x="149694" y="1256538"/>
                  </a:lnTo>
                  <a:lnTo>
                    <a:pt x="156984" y="1256068"/>
                  </a:lnTo>
                  <a:lnTo>
                    <a:pt x="163563" y="1252893"/>
                  </a:lnTo>
                  <a:lnTo>
                    <a:pt x="168592" y="1247241"/>
                  </a:lnTo>
                  <a:lnTo>
                    <a:pt x="171030" y="1240078"/>
                  </a:lnTo>
                  <a:lnTo>
                    <a:pt x="170561" y="1232801"/>
                  </a:lnTo>
                  <a:lnTo>
                    <a:pt x="167386" y="1226223"/>
                  </a:lnTo>
                  <a:lnTo>
                    <a:pt x="161734" y="1221193"/>
                  </a:lnTo>
                  <a:lnTo>
                    <a:pt x="108292" y="1190015"/>
                  </a:lnTo>
                  <a:lnTo>
                    <a:pt x="164947" y="1190015"/>
                  </a:lnTo>
                  <a:lnTo>
                    <a:pt x="164947" y="1151915"/>
                  </a:lnTo>
                  <a:lnTo>
                    <a:pt x="108305" y="1151915"/>
                  </a:lnTo>
                  <a:lnTo>
                    <a:pt x="161734" y="1120749"/>
                  </a:lnTo>
                  <a:lnTo>
                    <a:pt x="167386" y="1115720"/>
                  </a:lnTo>
                  <a:lnTo>
                    <a:pt x="170561" y="1109141"/>
                  </a:lnTo>
                  <a:lnTo>
                    <a:pt x="171030" y="1101852"/>
                  </a:lnTo>
                  <a:close/>
                </a:path>
                <a:path w="8187690" h="1256665">
                  <a:moveTo>
                    <a:pt x="415455" y="21971"/>
                  </a:moveTo>
                  <a:lnTo>
                    <a:pt x="263055" y="21082"/>
                  </a:lnTo>
                  <a:lnTo>
                    <a:pt x="262839" y="59182"/>
                  </a:lnTo>
                  <a:lnTo>
                    <a:pt x="415226" y="60071"/>
                  </a:lnTo>
                  <a:lnTo>
                    <a:pt x="415455" y="21971"/>
                  </a:lnTo>
                  <a:close/>
                </a:path>
                <a:path w="8187690" h="1256665">
                  <a:moveTo>
                    <a:pt x="431647" y="1151915"/>
                  </a:moveTo>
                  <a:lnTo>
                    <a:pt x="279247" y="1151915"/>
                  </a:lnTo>
                  <a:lnTo>
                    <a:pt x="279247" y="1190015"/>
                  </a:lnTo>
                  <a:lnTo>
                    <a:pt x="431647" y="1190015"/>
                  </a:lnTo>
                  <a:lnTo>
                    <a:pt x="431647" y="1151915"/>
                  </a:lnTo>
                  <a:close/>
                </a:path>
                <a:path w="8187690" h="1256665">
                  <a:moveTo>
                    <a:pt x="682155" y="23533"/>
                  </a:moveTo>
                  <a:lnTo>
                    <a:pt x="529755" y="22644"/>
                  </a:lnTo>
                  <a:lnTo>
                    <a:pt x="529526" y="60744"/>
                  </a:lnTo>
                  <a:lnTo>
                    <a:pt x="681926" y="61633"/>
                  </a:lnTo>
                  <a:lnTo>
                    <a:pt x="682155" y="23533"/>
                  </a:lnTo>
                  <a:close/>
                </a:path>
                <a:path w="8187690" h="1256665">
                  <a:moveTo>
                    <a:pt x="698347" y="1151915"/>
                  </a:moveTo>
                  <a:lnTo>
                    <a:pt x="545947" y="1151915"/>
                  </a:lnTo>
                  <a:lnTo>
                    <a:pt x="545947" y="1190015"/>
                  </a:lnTo>
                  <a:lnTo>
                    <a:pt x="698347" y="1190015"/>
                  </a:lnTo>
                  <a:lnTo>
                    <a:pt x="698347" y="1151915"/>
                  </a:lnTo>
                  <a:close/>
                </a:path>
                <a:path w="8187690" h="1256665">
                  <a:moveTo>
                    <a:pt x="948842" y="25095"/>
                  </a:moveTo>
                  <a:lnTo>
                    <a:pt x="796442" y="24206"/>
                  </a:lnTo>
                  <a:lnTo>
                    <a:pt x="796226" y="62306"/>
                  </a:lnTo>
                  <a:lnTo>
                    <a:pt x="948626" y="63195"/>
                  </a:lnTo>
                  <a:lnTo>
                    <a:pt x="948842" y="25095"/>
                  </a:lnTo>
                  <a:close/>
                </a:path>
                <a:path w="8187690" h="1256665">
                  <a:moveTo>
                    <a:pt x="965047" y="1151915"/>
                  </a:moveTo>
                  <a:lnTo>
                    <a:pt x="812647" y="1151915"/>
                  </a:lnTo>
                  <a:lnTo>
                    <a:pt x="812647" y="1190015"/>
                  </a:lnTo>
                  <a:lnTo>
                    <a:pt x="965047" y="1190015"/>
                  </a:lnTo>
                  <a:lnTo>
                    <a:pt x="965047" y="1151915"/>
                  </a:lnTo>
                  <a:close/>
                </a:path>
                <a:path w="8187690" h="1256665">
                  <a:moveTo>
                    <a:pt x="1215542" y="26657"/>
                  </a:moveTo>
                  <a:lnTo>
                    <a:pt x="1063142" y="25768"/>
                  </a:lnTo>
                  <a:lnTo>
                    <a:pt x="1062913" y="63855"/>
                  </a:lnTo>
                  <a:lnTo>
                    <a:pt x="1215313" y="64757"/>
                  </a:lnTo>
                  <a:lnTo>
                    <a:pt x="1215542" y="26657"/>
                  </a:lnTo>
                  <a:close/>
                </a:path>
                <a:path w="8187690" h="1256665">
                  <a:moveTo>
                    <a:pt x="1231747" y="1151915"/>
                  </a:moveTo>
                  <a:lnTo>
                    <a:pt x="1079347" y="1151915"/>
                  </a:lnTo>
                  <a:lnTo>
                    <a:pt x="1079347" y="1190015"/>
                  </a:lnTo>
                  <a:lnTo>
                    <a:pt x="1231747" y="1190015"/>
                  </a:lnTo>
                  <a:lnTo>
                    <a:pt x="1231747" y="1151915"/>
                  </a:lnTo>
                  <a:close/>
                </a:path>
                <a:path w="8187690" h="1256665">
                  <a:moveTo>
                    <a:pt x="1482229" y="28206"/>
                  </a:moveTo>
                  <a:lnTo>
                    <a:pt x="1329842" y="27317"/>
                  </a:lnTo>
                  <a:lnTo>
                    <a:pt x="1329613" y="65417"/>
                  </a:lnTo>
                  <a:lnTo>
                    <a:pt x="1482013" y="66306"/>
                  </a:lnTo>
                  <a:lnTo>
                    <a:pt x="1482229" y="28206"/>
                  </a:lnTo>
                  <a:close/>
                </a:path>
                <a:path w="8187690" h="1256665">
                  <a:moveTo>
                    <a:pt x="1498447" y="1151915"/>
                  </a:moveTo>
                  <a:lnTo>
                    <a:pt x="1346047" y="1151915"/>
                  </a:lnTo>
                  <a:lnTo>
                    <a:pt x="1346047" y="1190015"/>
                  </a:lnTo>
                  <a:lnTo>
                    <a:pt x="1498447" y="1190015"/>
                  </a:lnTo>
                  <a:lnTo>
                    <a:pt x="1498447" y="1151915"/>
                  </a:lnTo>
                  <a:close/>
                </a:path>
                <a:path w="8187690" h="1256665">
                  <a:moveTo>
                    <a:pt x="1748929" y="29768"/>
                  </a:moveTo>
                  <a:lnTo>
                    <a:pt x="1596529" y="28879"/>
                  </a:lnTo>
                  <a:lnTo>
                    <a:pt x="1596313" y="66979"/>
                  </a:lnTo>
                  <a:lnTo>
                    <a:pt x="1748713" y="67868"/>
                  </a:lnTo>
                  <a:lnTo>
                    <a:pt x="1748929" y="29768"/>
                  </a:lnTo>
                  <a:close/>
                </a:path>
                <a:path w="8187690" h="1256665">
                  <a:moveTo>
                    <a:pt x="1765147" y="1151915"/>
                  </a:moveTo>
                  <a:lnTo>
                    <a:pt x="1612747" y="1151915"/>
                  </a:lnTo>
                  <a:lnTo>
                    <a:pt x="1612747" y="1190015"/>
                  </a:lnTo>
                  <a:lnTo>
                    <a:pt x="1765147" y="1190015"/>
                  </a:lnTo>
                  <a:lnTo>
                    <a:pt x="1765147" y="1151915"/>
                  </a:lnTo>
                  <a:close/>
                </a:path>
                <a:path w="8187690" h="1256665">
                  <a:moveTo>
                    <a:pt x="2015629" y="31330"/>
                  </a:moveTo>
                  <a:lnTo>
                    <a:pt x="1863229" y="30441"/>
                  </a:lnTo>
                  <a:lnTo>
                    <a:pt x="1863001" y="68541"/>
                  </a:lnTo>
                  <a:lnTo>
                    <a:pt x="2015401" y="69430"/>
                  </a:lnTo>
                  <a:lnTo>
                    <a:pt x="2015629" y="31330"/>
                  </a:lnTo>
                  <a:close/>
                </a:path>
                <a:path w="8187690" h="1256665">
                  <a:moveTo>
                    <a:pt x="2031847" y="1151915"/>
                  </a:moveTo>
                  <a:lnTo>
                    <a:pt x="1879447" y="1151915"/>
                  </a:lnTo>
                  <a:lnTo>
                    <a:pt x="1879447" y="1190015"/>
                  </a:lnTo>
                  <a:lnTo>
                    <a:pt x="2031847" y="1190015"/>
                  </a:lnTo>
                  <a:lnTo>
                    <a:pt x="2031847" y="1151915"/>
                  </a:lnTo>
                  <a:close/>
                </a:path>
                <a:path w="8187690" h="1256665">
                  <a:moveTo>
                    <a:pt x="2282317" y="32893"/>
                  </a:moveTo>
                  <a:lnTo>
                    <a:pt x="2129929" y="31991"/>
                  </a:lnTo>
                  <a:lnTo>
                    <a:pt x="2129701" y="70091"/>
                  </a:lnTo>
                  <a:lnTo>
                    <a:pt x="2282101" y="70980"/>
                  </a:lnTo>
                  <a:lnTo>
                    <a:pt x="2282317" y="32893"/>
                  </a:lnTo>
                  <a:close/>
                </a:path>
                <a:path w="8187690" h="1256665">
                  <a:moveTo>
                    <a:pt x="2298547" y="1151915"/>
                  </a:moveTo>
                  <a:lnTo>
                    <a:pt x="2146147" y="1151915"/>
                  </a:lnTo>
                  <a:lnTo>
                    <a:pt x="2146147" y="1190015"/>
                  </a:lnTo>
                  <a:lnTo>
                    <a:pt x="2298547" y="1190015"/>
                  </a:lnTo>
                  <a:lnTo>
                    <a:pt x="2298547" y="1151915"/>
                  </a:lnTo>
                  <a:close/>
                </a:path>
                <a:path w="8187690" h="1256665">
                  <a:moveTo>
                    <a:pt x="2549017" y="34442"/>
                  </a:moveTo>
                  <a:lnTo>
                    <a:pt x="2396617" y="33553"/>
                  </a:lnTo>
                  <a:lnTo>
                    <a:pt x="2396401" y="71653"/>
                  </a:lnTo>
                  <a:lnTo>
                    <a:pt x="2548788" y="72542"/>
                  </a:lnTo>
                  <a:lnTo>
                    <a:pt x="2549017" y="34442"/>
                  </a:lnTo>
                  <a:close/>
                </a:path>
                <a:path w="8187690" h="1256665">
                  <a:moveTo>
                    <a:pt x="2565247" y="1151915"/>
                  </a:moveTo>
                  <a:lnTo>
                    <a:pt x="2412847" y="1151915"/>
                  </a:lnTo>
                  <a:lnTo>
                    <a:pt x="2412847" y="1190015"/>
                  </a:lnTo>
                  <a:lnTo>
                    <a:pt x="2565247" y="1190015"/>
                  </a:lnTo>
                  <a:lnTo>
                    <a:pt x="2565247" y="1151915"/>
                  </a:lnTo>
                  <a:close/>
                </a:path>
                <a:path w="8187690" h="1256665">
                  <a:moveTo>
                    <a:pt x="2815717" y="36004"/>
                  </a:moveTo>
                  <a:lnTo>
                    <a:pt x="2663317" y="35115"/>
                  </a:lnTo>
                  <a:lnTo>
                    <a:pt x="2663088" y="73215"/>
                  </a:lnTo>
                  <a:lnTo>
                    <a:pt x="2815488" y="74104"/>
                  </a:lnTo>
                  <a:lnTo>
                    <a:pt x="2815717" y="36004"/>
                  </a:lnTo>
                  <a:close/>
                </a:path>
                <a:path w="8187690" h="1256665">
                  <a:moveTo>
                    <a:pt x="2831947" y="1151915"/>
                  </a:moveTo>
                  <a:lnTo>
                    <a:pt x="2679547" y="1151915"/>
                  </a:lnTo>
                  <a:lnTo>
                    <a:pt x="2679547" y="1190015"/>
                  </a:lnTo>
                  <a:lnTo>
                    <a:pt x="2831947" y="1190015"/>
                  </a:lnTo>
                  <a:lnTo>
                    <a:pt x="2831947" y="1151915"/>
                  </a:lnTo>
                  <a:close/>
                </a:path>
                <a:path w="8187690" h="1256665">
                  <a:moveTo>
                    <a:pt x="3082404" y="37566"/>
                  </a:moveTo>
                  <a:lnTo>
                    <a:pt x="2930017" y="36677"/>
                  </a:lnTo>
                  <a:lnTo>
                    <a:pt x="2929788" y="74777"/>
                  </a:lnTo>
                  <a:lnTo>
                    <a:pt x="3082188" y="75666"/>
                  </a:lnTo>
                  <a:lnTo>
                    <a:pt x="3082404" y="37566"/>
                  </a:lnTo>
                  <a:close/>
                </a:path>
                <a:path w="8187690" h="1256665">
                  <a:moveTo>
                    <a:pt x="3098647" y="1151915"/>
                  </a:moveTo>
                  <a:lnTo>
                    <a:pt x="2946247" y="1151915"/>
                  </a:lnTo>
                  <a:lnTo>
                    <a:pt x="2946247" y="1190015"/>
                  </a:lnTo>
                  <a:lnTo>
                    <a:pt x="3098647" y="1190015"/>
                  </a:lnTo>
                  <a:lnTo>
                    <a:pt x="3098647" y="1151915"/>
                  </a:lnTo>
                  <a:close/>
                </a:path>
                <a:path w="8187690" h="1256665">
                  <a:moveTo>
                    <a:pt x="3349104" y="39128"/>
                  </a:moveTo>
                  <a:lnTo>
                    <a:pt x="3196704" y="38227"/>
                  </a:lnTo>
                  <a:lnTo>
                    <a:pt x="3196488" y="76327"/>
                  </a:lnTo>
                  <a:lnTo>
                    <a:pt x="3348875" y="77216"/>
                  </a:lnTo>
                  <a:lnTo>
                    <a:pt x="3349104" y="39128"/>
                  </a:lnTo>
                  <a:close/>
                </a:path>
                <a:path w="8187690" h="1256665">
                  <a:moveTo>
                    <a:pt x="3365347" y="1151915"/>
                  </a:moveTo>
                  <a:lnTo>
                    <a:pt x="3212947" y="1151915"/>
                  </a:lnTo>
                  <a:lnTo>
                    <a:pt x="3212947" y="1190015"/>
                  </a:lnTo>
                  <a:lnTo>
                    <a:pt x="3365347" y="1190015"/>
                  </a:lnTo>
                  <a:lnTo>
                    <a:pt x="3365347" y="1151915"/>
                  </a:lnTo>
                  <a:close/>
                </a:path>
                <a:path w="8187690" h="1256665">
                  <a:moveTo>
                    <a:pt x="3615804" y="40678"/>
                  </a:moveTo>
                  <a:lnTo>
                    <a:pt x="3463404" y="39789"/>
                  </a:lnTo>
                  <a:lnTo>
                    <a:pt x="3463175" y="77889"/>
                  </a:lnTo>
                  <a:lnTo>
                    <a:pt x="3615575" y="78778"/>
                  </a:lnTo>
                  <a:lnTo>
                    <a:pt x="3615804" y="40678"/>
                  </a:lnTo>
                  <a:close/>
                </a:path>
                <a:path w="8187690" h="1256665">
                  <a:moveTo>
                    <a:pt x="3632047" y="1151915"/>
                  </a:moveTo>
                  <a:lnTo>
                    <a:pt x="3479647" y="1151915"/>
                  </a:lnTo>
                  <a:lnTo>
                    <a:pt x="3479647" y="1190015"/>
                  </a:lnTo>
                  <a:lnTo>
                    <a:pt x="3632047" y="1190015"/>
                  </a:lnTo>
                  <a:lnTo>
                    <a:pt x="3632047" y="1151915"/>
                  </a:lnTo>
                  <a:close/>
                </a:path>
                <a:path w="8187690" h="1256665">
                  <a:moveTo>
                    <a:pt x="3882491" y="42240"/>
                  </a:moveTo>
                  <a:lnTo>
                    <a:pt x="3730091" y="41351"/>
                  </a:lnTo>
                  <a:lnTo>
                    <a:pt x="3729875" y="79451"/>
                  </a:lnTo>
                  <a:lnTo>
                    <a:pt x="3882275" y="80340"/>
                  </a:lnTo>
                  <a:lnTo>
                    <a:pt x="3882491" y="42240"/>
                  </a:lnTo>
                  <a:close/>
                </a:path>
                <a:path w="8187690" h="1256665">
                  <a:moveTo>
                    <a:pt x="3898747" y="1151915"/>
                  </a:moveTo>
                  <a:lnTo>
                    <a:pt x="3746347" y="1151915"/>
                  </a:lnTo>
                  <a:lnTo>
                    <a:pt x="3746347" y="1190015"/>
                  </a:lnTo>
                  <a:lnTo>
                    <a:pt x="3898747" y="1190015"/>
                  </a:lnTo>
                  <a:lnTo>
                    <a:pt x="3898747" y="1151915"/>
                  </a:lnTo>
                  <a:close/>
                </a:path>
                <a:path w="8187690" h="1256665">
                  <a:moveTo>
                    <a:pt x="4149191" y="43802"/>
                  </a:moveTo>
                  <a:lnTo>
                    <a:pt x="3996791" y="42900"/>
                  </a:lnTo>
                  <a:lnTo>
                    <a:pt x="3996575" y="81000"/>
                  </a:lnTo>
                  <a:lnTo>
                    <a:pt x="4148963" y="81902"/>
                  </a:lnTo>
                  <a:lnTo>
                    <a:pt x="4149191" y="43802"/>
                  </a:lnTo>
                  <a:close/>
                </a:path>
                <a:path w="8187690" h="1256665">
                  <a:moveTo>
                    <a:pt x="4165447" y="1151915"/>
                  </a:moveTo>
                  <a:lnTo>
                    <a:pt x="4013047" y="1151915"/>
                  </a:lnTo>
                  <a:lnTo>
                    <a:pt x="4013047" y="1190015"/>
                  </a:lnTo>
                  <a:lnTo>
                    <a:pt x="4165447" y="1190015"/>
                  </a:lnTo>
                  <a:lnTo>
                    <a:pt x="4165447" y="1151915"/>
                  </a:lnTo>
                  <a:close/>
                </a:path>
                <a:path w="8187690" h="1256665">
                  <a:moveTo>
                    <a:pt x="4415891" y="45351"/>
                  </a:moveTo>
                  <a:lnTo>
                    <a:pt x="4263491" y="44462"/>
                  </a:lnTo>
                  <a:lnTo>
                    <a:pt x="4263263" y="82562"/>
                  </a:lnTo>
                  <a:lnTo>
                    <a:pt x="4415663" y="83451"/>
                  </a:lnTo>
                  <a:lnTo>
                    <a:pt x="4415891" y="45351"/>
                  </a:lnTo>
                  <a:close/>
                </a:path>
                <a:path w="8187690" h="1256665">
                  <a:moveTo>
                    <a:pt x="4432147" y="1151915"/>
                  </a:moveTo>
                  <a:lnTo>
                    <a:pt x="4279747" y="1151915"/>
                  </a:lnTo>
                  <a:lnTo>
                    <a:pt x="4279747" y="1190015"/>
                  </a:lnTo>
                  <a:lnTo>
                    <a:pt x="4432147" y="1190015"/>
                  </a:lnTo>
                  <a:lnTo>
                    <a:pt x="4432147" y="1151915"/>
                  </a:lnTo>
                  <a:close/>
                </a:path>
                <a:path w="8187690" h="1256665">
                  <a:moveTo>
                    <a:pt x="4682579" y="46913"/>
                  </a:moveTo>
                  <a:lnTo>
                    <a:pt x="4530179" y="46024"/>
                  </a:lnTo>
                  <a:lnTo>
                    <a:pt x="4529963" y="84124"/>
                  </a:lnTo>
                  <a:lnTo>
                    <a:pt x="4682363" y="85013"/>
                  </a:lnTo>
                  <a:lnTo>
                    <a:pt x="4682579" y="46913"/>
                  </a:lnTo>
                  <a:close/>
                </a:path>
                <a:path w="8187690" h="1256665">
                  <a:moveTo>
                    <a:pt x="4698847" y="1151915"/>
                  </a:moveTo>
                  <a:lnTo>
                    <a:pt x="4546447" y="1151915"/>
                  </a:lnTo>
                  <a:lnTo>
                    <a:pt x="4546447" y="1190015"/>
                  </a:lnTo>
                  <a:lnTo>
                    <a:pt x="4698847" y="1190015"/>
                  </a:lnTo>
                  <a:lnTo>
                    <a:pt x="4698847" y="1151915"/>
                  </a:lnTo>
                  <a:close/>
                </a:path>
                <a:path w="8187690" h="1256665">
                  <a:moveTo>
                    <a:pt x="4949279" y="48475"/>
                  </a:moveTo>
                  <a:lnTo>
                    <a:pt x="4796879" y="47586"/>
                  </a:lnTo>
                  <a:lnTo>
                    <a:pt x="4796663" y="85686"/>
                  </a:lnTo>
                  <a:lnTo>
                    <a:pt x="4949050" y="86575"/>
                  </a:lnTo>
                  <a:lnTo>
                    <a:pt x="4949279" y="48475"/>
                  </a:lnTo>
                  <a:close/>
                </a:path>
                <a:path w="8187690" h="1256665">
                  <a:moveTo>
                    <a:pt x="4965547" y="1151915"/>
                  </a:moveTo>
                  <a:lnTo>
                    <a:pt x="4813147" y="1151915"/>
                  </a:lnTo>
                  <a:lnTo>
                    <a:pt x="4813147" y="1190015"/>
                  </a:lnTo>
                  <a:lnTo>
                    <a:pt x="4965547" y="1190015"/>
                  </a:lnTo>
                  <a:lnTo>
                    <a:pt x="4965547" y="1151915"/>
                  </a:lnTo>
                  <a:close/>
                </a:path>
                <a:path w="8187690" h="1256665">
                  <a:moveTo>
                    <a:pt x="5215966" y="50038"/>
                  </a:moveTo>
                  <a:lnTo>
                    <a:pt x="5063579" y="49136"/>
                  </a:lnTo>
                  <a:lnTo>
                    <a:pt x="5063350" y="87236"/>
                  </a:lnTo>
                  <a:lnTo>
                    <a:pt x="5215750" y="88125"/>
                  </a:lnTo>
                  <a:lnTo>
                    <a:pt x="5215966" y="50038"/>
                  </a:lnTo>
                  <a:close/>
                </a:path>
                <a:path w="8187690" h="1256665">
                  <a:moveTo>
                    <a:pt x="5232247" y="1151915"/>
                  </a:moveTo>
                  <a:lnTo>
                    <a:pt x="5079847" y="1151915"/>
                  </a:lnTo>
                  <a:lnTo>
                    <a:pt x="5079847" y="1190015"/>
                  </a:lnTo>
                  <a:lnTo>
                    <a:pt x="5232247" y="1190015"/>
                  </a:lnTo>
                  <a:lnTo>
                    <a:pt x="5232247" y="1151915"/>
                  </a:lnTo>
                  <a:close/>
                </a:path>
                <a:path w="8187690" h="1256665">
                  <a:moveTo>
                    <a:pt x="5482666" y="51587"/>
                  </a:moveTo>
                  <a:lnTo>
                    <a:pt x="5330266" y="50698"/>
                  </a:lnTo>
                  <a:lnTo>
                    <a:pt x="5330050" y="88798"/>
                  </a:lnTo>
                  <a:lnTo>
                    <a:pt x="5482450" y="89687"/>
                  </a:lnTo>
                  <a:lnTo>
                    <a:pt x="5482666" y="51587"/>
                  </a:lnTo>
                  <a:close/>
                </a:path>
                <a:path w="8187690" h="1256665">
                  <a:moveTo>
                    <a:pt x="5498947" y="1151915"/>
                  </a:moveTo>
                  <a:lnTo>
                    <a:pt x="5346547" y="1151915"/>
                  </a:lnTo>
                  <a:lnTo>
                    <a:pt x="5346547" y="1190015"/>
                  </a:lnTo>
                  <a:lnTo>
                    <a:pt x="5498947" y="1190015"/>
                  </a:lnTo>
                  <a:lnTo>
                    <a:pt x="5498947" y="1151915"/>
                  </a:lnTo>
                  <a:close/>
                </a:path>
                <a:path w="8187690" h="1256665">
                  <a:moveTo>
                    <a:pt x="5749366" y="53149"/>
                  </a:moveTo>
                  <a:lnTo>
                    <a:pt x="5596966" y="52260"/>
                  </a:lnTo>
                  <a:lnTo>
                    <a:pt x="5596737" y="90360"/>
                  </a:lnTo>
                  <a:lnTo>
                    <a:pt x="5749137" y="91249"/>
                  </a:lnTo>
                  <a:lnTo>
                    <a:pt x="5749366" y="53149"/>
                  </a:lnTo>
                  <a:close/>
                </a:path>
                <a:path w="8187690" h="1256665">
                  <a:moveTo>
                    <a:pt x="5765647" y="1151915"/>
                  </a:moveTo>
                  <a:lnTo>
                    <a:pt x="5613247" y="1151915"/>
                  </a:lnTo>
                  <a:lnTo>
                    <a:pt x="5613247" y="1190015"/>
                  </a:lnTo>
                  <a:lnTo>
                    <a:pt x="5765647" y="1190015"/>
                  </a:lnTo>
                  <a:lnTo>
                    <a:pt x="5765647" y="1151915"/>
                  </a:lnTo>
                  <a:close/>
                </a:path>
                <a:path w="8187690" h="1256665">
                  <a:moveTo>
                    <a:pt x="6016053" y="54711"/>
                  </a:moveTo>
                  <a:lnTo>
                    <a:pt x="5863666" y="53822"/>
                  </a:lnTo>
                  <a:lnTo>
                    <a:pt x="5863437" y="91922"/>
                  </a:lnTo>
                  <a:lnTo>
                    <a:pt x="6015837" y="92811"/>
                  </a:lnTo>
                  <a:lnTo>
                    <a:pt x="6016053" y="54711"/>
                  </a:lnTo>
                  <a:close/>
                </a:path>
                <a:path w="8187690" h="1256665">
                  <a:moveTo>
                    <a:pt x="6032347" y="1151915"/>
                  </a:moveTo>
                  <a:lnTo>
                    <a:pt x="5879947" y="1151915"/>
                  </a:lnTo>
                  <a:lnTo>
                    <a:pt x="5879947" y="1190015"/>
                  </a:lnTo>
                  <a:lnTo>
                    <a:pt x="6032347" y="1190015"/>
                  </a:lnTo>
                  <a:lnTo>
                    <a:pt x="6032347" y="1151915"/>
                  </a:lnTo>
                  <a:close/>
                </a:path>
                <a:path w="8187690" h="1256665">
                  <a:moveTo>
                    <a:pt x="6282753" y="56261"/>
                  </a:moveTo>
                  <a:lnTo>
                    <a:pt x="6130353" y="55372"/>
                  </a:lnTo>
                  <a:lnTo>
                    <a:pt x="6130137" y="93472"/>
                  </a:lnTo>
                  <a:lnTo>
                    <a:pt x="6282537" y="94361"/>
                  </a:lnTo>
                  <a:lnTo>
                    <a:pt x="6282753" y="56261"/>
                  </a:lnTo>
                  <a:close/>
                </a:path>
                <a:path w="8187690" h="1256665">
                  <a:moveTo>
                    <a:pt x="6299047" y="1151915"/>
                  </a:moveTo>
                  <a:lnTo>
                    <a:pt x="6146647" y="1151915"/>
                  </a:lnTo>
                  <a:lnTo>
                    <a:pt x="6146647" y="1190015"/>
                  </a:lnTo>
                  <a:lnTo>
                    <a:pt x="6299047" y="1190015"/>
                  </a:lnTo>
                  <a:lnTo>
                    <a:pt x="6299047" y="1151915"/>
                  </a:lnTo>
                  <a:close/>
                </a:path>
                <a:path w="8187690" h="1256665">
                  <a:moveTo>
                    <a:pt x="6549453" y="57823"/>
                  </a:moveTo>
                  <a:lnTo>
                    <a:pt x="6397053" y="56934"/>
                  </a:lnTo>
                  <a:lnTo>
                    <a:pt x="6396825" y="95034"/>
                  </a:lnTo>
                  <a:lnTo>
                    <a:pt x="6549225" y="95923"/>
                  </a:lnTo>
                  <a:lnTo>
                    <a:pt x="6549453" y="57823"/>
                  </a:lnTo>
                  <a:close/>
                </a:path>
                <a:path w="8187690" h="1256665">
                  <a:moveTo>
                    <a:pt x="6565747" y="1151915"/>
                  </a:moveTo>
                  <a:lnTo>
                    <a:pt x="6413347" y="1151915"/>
                  </a:lnTo>
                  <a:lnTo>
                    <a:pt x="6413347" y="1190015"/>
                  </a:lnTo>
                  <a:lnTo>
                    <a:pt x="6565747" y="1190015"/>
                  </a:lnTo>
                  <a:lnTo>
                    <a:pt x="6565747" y="1151915"/>
                  </a:lnTo>
                  <a:close/>
                </a:path>
                <a:path w="8187690" h="1256665">
                  <a:moveTo>
                    <a:pt x="6816141" y="59385"/>
                  </a:moveTo>
                  <a:lnTo>
                    <a:pt x="6663753" y="58496"/>
                  </a:lnTo>
                  <a:lnTo>
                    <a:pt x="6663525" y="96596"/>
                  </a:lnTo>
                  <a:lnTo>
                    <a:pt x="6815925" y="97485"/>
                  </a:lnTo>
                  <a:lnTo>
                    <a:pt x="6816141" y="59385"/>
                  </a:lnTo>
                  <a:close/>
                </a:path>
                <a:path w="8187690" h="1256665">
                  <a:moveTo>
                    <a:pt x="6832447" y="1151915"/>
                  </a:moveTo>
                  <a:lnTo>
                    <a:pt x="6680047" y="1151915"/>
                  </a:lnTo>
                  <a:lnTo>
                    <a:pt x="6680047" y="1190015"/>
                  </a:lnTo>
                  <a:lnTo>
                    <a:pt x="6832447" y="1190015"/>
                  </a:lnTo>
                  <a:lnTo>
                    <a:pt x="6832447" y="1151915"/>
                  </a:lnTo>
                  <a:close/>
                </a:path>
                <a:path w="8187690" h="1256665">
                  <a:moveTo>
                    <a:pt x="7082841" y="60947"/>
                  </a:moveTo>
                  <a:lnTo>
                    <a:pt x="6930441" y="60045"/>
                  </a:lnTo>
                  <a:lnTo>
                    <a:pt x="6930225" y="98145"/>
                  </a:lnTo>
                  <a:lnTo>
                    <a:pt x="7082612" y="99047"/>
                  </a:lnTo>
                  <a:lnTo>
                    <a:pt x="7082841" y="60947"/>
                  </a:lnTo>
                  <a:close/>
                </a:path>
                <a:path w="8187690" h="1256665">
                  <a:moveTo>
                    <a:pt x="7099147" y="1151915"/>
                  </a:moveTo>
                  <a:lnTo>
                    <a:pt x="6946747" y="1151915"/>
                  </a:lnTo>
                  <a:lnTo>
                    <a:pt x="6946747" y="1190015"/>
                  </a:lnTo>
                  <a:lnTo>
                    <a:pt x="7099147" y="1190015"/>
                  </a:lnTo>
                  <a:lnTo>
                    <a:pt x="7099147" y="1151915"/>
                  </a:lnTo>
                  <a:close/>
                </a:path>
                <a:path w="8187690" h="1256665">
                  <a:moveTo>
                    <a:pt x="7349541" y="62496"/>
                  </a:moveTo>
                  <a:lnTo>
                    <a:pt x="7197141" y="61607"/>
                  </a:lnTo>
                  <a:lnTo>
                    <a:pt x="7196912" y="99707"/>
                  </a:lnTo>
                  <a:lnTo>
                    <a:pt x="7349325" y="100596"/>
                  </a:lnTo>
                  <a:lnTo>
                    <a:pt x="7349541" y="62496"/>
                  </a:lnTo>
                  <a:close/>
                </a:path>
                <a:path w="8187690" h="1256665">
                  <a:moveTo>
                    <a:pt x="7365860" y="1151915"/>
                  </a:moveTo>
                  <a:lnTo>
                    <a:pt x="7213447" y="1151915"/>
                  </a:lnTo>
                  <a:lnTo>
                    <a:pt x="7213447" y="1190015"/>
                  </a:lnTo>
                  <a:lnTo>
                    <a:pt x="7365860" y="1190015"/>
                  </a:lnTo>
                  <a:lnTo>
                    <a:pt x="7365860" y="1151915"/>
                  </a:lnTo>
                  <a:close/>
                </a:path>
                <a:path w="8187690" h="1256665">
                  <a:moveTo>
                    <a:pt x="7616241" y="64058"/>
                  </a:moveTo>
                  <a:lnTo>
                    <a:pt x="7463841" y="63169"/>
                  </a:lnTo>
                  <a:lnTo>
                    <a:pt x="7463612" y="101269"/>
                  </a:lnTo>
                  <a:lnTo>
                    <a:pt x="7616012" y="102158"/>
                  </a:lnTo>
                  <a:lnTo>
                    <a:pt x="7616241" y="64058"/>
                  </a:lnTo>
                  <a:close/>
                </a:path>
                <a:path w="8187690" h="1256665">
                  <a:moveTo>
                    <a:pt x="7632560" y="1151915"/>
                  </a:moveTo>
                  <a:lnTo>
                    <a:pt x="7480160" y="1151915"/>
                  </a:lnTo>
                  <a:lnTo>
                    <a:pt x="7480160" y="1190015"/>
                  </a:lnTo>
                  <a:lnTo>
                    <a:pt x="7632560" y="1190015"/>
                  </a:lnTo>
                  <a:lnTo>
                    <a:pt x="7632560" y="1151915"/>
                  </a:lnTo>
                  <a:close/>
                </a:path>
                <a:path w="8187690" h="1256665">
                  <a:moveTo>
                    <a:pt x="7882928" y="65620"/>
                  </a:moveTo>
                  <a:lnTo>
                    <a:pt x="7730541" y="64731"/>
                  </a:lnTo>
                  <a:lnTo>
                    <a:pt x="7730312" y="102831"/>
                  </a:lnTo>
                  <a:lnTo>
                    <a:pt x="7882712" y="103720"/>
                  </a:lnTo>
                  <a:lnTo>
                    <a:pt x="7882928" y="65620"/>
                  </a:lnTo>
                  <a:close/>
                </a:path>
                <a:path w="8187690" h="1256665">
                  <a:moveTo>
                    <a:pt x="7899260" y="1151915"/>
                  </a:moveTo>
                  <a:lnTo>
                    <a:pt x="7746860" y="1151915"/>
                  </a:lnTo>
                  <a:lnTo>
                    <a:pt x="7746860" y="1190015"/>
                  </a:lnTo>
                  <a:lnTo>
                    <a:pt x="7899260" y="1190015"/>
                  </a:lnTo>
                  <a:lnTo>
                    <a:pt x="7899260" y="1151915"/>
                  </a:lnTo>
                  <a:close/>
                </a:path>
                <a:path w="8187690" h="1256665">
                  <a:moveTo>
                    <a:pt x="8165960" y="1151915"/>
                  </a:moveTo>
                  <a:lnTo>
                    <a:pt x="8013560" y="1151915"/>
                  </a:lnTo>
                  <a:lnTo>
                    <a:pt x="8013560" y="1190015"/>
                  </a:lnTo>
                  <a:lnTo>
                    <a:pt x="8165960" y="1190015"/>
                  </a:lnTo>
                  <a:lnTo>
                    <a:pt x="8165960" y="1151915"/>
                  </a:lnTo>
                  <a:close/>
                </a:path>
                <a:path w="8187690" h="1256665">
                  <a:moveTo>
                    <a:pt x="8187309" y="86448"/>
                  </a:moveTo>
                  <a:lnTo>
                    <a:pt x="8045285" y="2489"/>
                  </a:lnTo>
                  <a:lnTo>
                    <a:pt x="8038135" y="0"/>
                  </a:lnTo>
                  <a:lnTo>
                    <a:pt x="8030845" y="431"/>
                  </a:lnTo>
                  <a:lnTo>
                    <a:pt x="8024254" y="3568"/>
                  </a:lnTo>
                  <a:lnTo>
                    <a:pt x="8019199" y="9194"/>
                  </a:lnTo>
                  <a:lnTo>
                    <a:pt x="8016710" y="16332"/>
                  </a:lnTo>
                  <a:lnTo>
                    <a:pt x="8017142" y="23622"/>
                  </a:lnTo>
                  <a:lnTo>
                    <a:pt x="8020278" y="30226"/>
                  </a:lnTo>
                  <a:lnTo>
                    <a:pt x="8025905" y="35280"/>
                  </a:lnTo>
                  <a:lnTo>
                    <a:pt x="8079143" y="66763"/>
                  </a:lnTo>
                  <a:lnTo>
                    <a:pt x="7997228" y="66281"/>
                  </a:lnTo>
                  <a:lnTo>
                    <a:pt x="7997012" y="104381"/>
                  </a:lnTo>
                  <a:lnTo>
                    <a:pt x="8078927" y="104863"/>
                  </a:lnTo>
                  <a:lnTo>
                    <a:pt x="8025320" y="135724"/>
                  </a:lnTo>
                  <a:lnTo>
                    <a:pt x="8019631" y="140716"/>
                  </a:lnTo>
                  <a:lnTo>
                    <a:pt x="8016418" y="147281"/>
                  </a:lnTo>
                  <a:lnTo>
                    <a:pt x="8015897" y="154559"/>
                  </a:lnTo>
                  <a:lnTo>
                    <a:pt x="8018310" y="161734"/>
                  </a:lnTo>
                  <a:lnTo>
                    <a:pt x="8023301" y="167411"/>
                  </a:lnTo>
                  <a:lnTo>
                    <a:pt x="8029854" y="170624"/>
                  </a:lnTo>
                  <a:lnTo>
                    <a:pt x="8037144" y="171145"/>
                  </a:lnTo>
                  <a:lnTo>
                    <a:pt x="8044320" y="168744"/>
                  </a:lnTo>
                  <a:lnTo>
                    <a:pt x="8154581" y="105270"/>
                  </a:lnTo>
                  <a:lnTo>
                    <a:pt x="8187309" y="8644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12952" y="1550923"/>
            <a:ext cx="2773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4200" spc="13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4200" spc="17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42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200" spc="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4200" spc="13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4200" spc="65" dirty="0">
                <a:solidFill>
                  <a:srgbClr val="404040"/>
                </a:solidFill>
                <a:latin typeface="Tahoma"/>
                <a:cs typeface="Tahoma"/>
              </a:rPr>
              <a:t>ve</a:t>
            </a:r>
            <a:r>
              <a:rPr sz="4200" spc="-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1969" y="1550923"/>
            <a:ext cx="316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4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4200" b="0" spc="6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4200" b="0" spc="17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4200" b="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200" b="0" spc="229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4200" b="0" spc="-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4200" b="0" spc="9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4200" b="0" spc="-21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4200" b="0" spc="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4200" b="0" spc="13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4200" b="0" spc="-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endParaRPr sz="4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994" y="6414515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  <a:hlinkClick r:id="rId2"/>
              </a:rPr>
              <a:t>http://mysite/api/products/5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1855" y="7496556"/>
            <a:ext cx="190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896" y="4422235"/>
            <a:ext cx="2702560" cy="3482975"/>
            <a:chOff x="781896" y="4422235"/>
            <a:chExt cx="2702560" cy="3482975"/>
          </a:xfrm>
        </p:grpSpPr>
        <p:sp>
          <p:nvSpPr>
            <p:cNvPr id="13" name="object 13"/>
            <p:cNvSpPr/>
            <p:nvPr/>
          </p:nvSpPr>
          <p:spPr>
            <a:xfrm>
              <a:off x="1893103" y="6149722"/>
              <a:ext cx="445134" cy="1755139"/>
            </a:xfrm>
            <a:custGeom>
              <a:avLst/>
              <a:gdLst/>
              <a:ahLst/>
              <a:cxnLst/>
              <a:rect l="l" t="t" r="r" b="b"/>
              <a:pathLst>
                <a:path w="445135" h="1755140">
                  <a:moveTo>
                    <a:pt x="376486" y="73950"/>
                  </a:moveTo>
                  <a:lnTo>
                    <a:pt x="351041" y="101912"/>
                  </a:lnTo>
                  <a:lnTo>
                    <a:pt x="333942" y="182040"/>
                  </a:lnTo>
                  <a:lnTo>
                    <a:pt x="371204" y="189990"/>
                  </a:lnTo>
                  <a:lnTo>
                    <a:pt x="388301" y="109864"/>
                  </a:lnTo>
                  <a:lnTo>
                    <a:pt x="376486" y="73950"/>
                  </a:lnTo>
                  <a:close/>
                </a:path>
                <a:path w="445135" h="1755140">
                  <a:moveTo>
                    <a:pt x="403121" y="32995"/>
                  </a:moveTo>
                  <a:lnTo>
                    <a:pt x="365747" y="32995"/>
                  </a:lnTo>
                  <a:lnTo>
                    <a:pt x="403007" y="40946"/>
                  </a:lnTo>
                  <a:lnTo>
                    <a:pt x="388301" y="109864"/>
                  </a:lnTo>
                  <a:lnTo>
                    <a:pt x="407634" y="168626"/>
                  </a:lnTo>
                  <a:lnTo>
                    <a:pt x="411373" y="175202"/>
                  </a:lnTo>
                  <a:lnTo>
                    <a:pt x="417144" y="179678"/>
                  </a:lnTo>
                  <a:lnTo>
                    <a:pt x="424171" y="181664"/>
                  </a:lnTo>
                  <a:lnTo>
                    <a:pt x="431683" y="180769"/>
                  </a:lnTo>
                  <a:lnTo>
                    <a:pt x="438259" y="177029"/>
                  </a:lnTo>
                  <a:lnTo>
                    <a:pt x="442735" y="171259"/>
                  </a:lnTo>
                  <a:lnTo>
                    <a:pt x="444721" y="164231"/>
                  </a:lnTo>
                  <a:lnTo>
                    <a:pt x="443825" y="156719"/>
                  </a:lnTo>
                  <a:lnTo>
                    <a:pt x="403121" y="32995"/>
                  </a:lnTo>
                  <a:close/>
                </a:path>
                <a:path w="445135" h="1755140">
                  <a:moveTo>
                    <a:pt x="392266" y="0"/>
                  </a:moveTo>
                  <a:lnTo>
                    <a:pt x="281227" y="122022"/>
                  </a:lnTo>
                  <a:lnTo>
                    <a:pt x="277343" y="128514"/>
                  </a:lnTo>
                  <a:lnTo>
                    <a:pt x="276287" y="135740"/>
                  </a:lnTo>
                  <a:lnTo>
                    <a:pt x="278018" y="142836"/>
                  </a:lnTo>
                  <a:lnTo>
                    <a:pt x="282494" y="148934"/>
                  </a:lnTo>
                  <a:lnTo>
                    <a:pt x="288986" y="152817"/>
                  </a:lnTo>
                  <a:lnTo>
                    <a:pt x="296213" y="153872"/>
                  </a:lnTo>
                  <a:lnTo>
                    <a:pt x="303308" y="152142"/>
                  </a:lnTo>
                  <a:lnTo>
                    <a:pt x="309406" y="147665"/>
                  </a:lnTo>
                  <a:lnTo>
                    <a:pt x="351041" y="101912"/>
                  </a:lnTo>
                  <a:lnTo>
                    <a:pt x="365747" y="32995"/>
                  </a:lnTo>
                  <a:lnTo>
                    <a:pt x="403121" y="32995"/>
                  </a:lnTo>
                  <a:lnTo>
                    <a:pt x="392266" y="0"/>
                  </a:lnTo>
                  <a:close/>
                </a:path>
                <a:path w="445135" h="1755140">
                  <a:moveTo>
                    <a:pt x="402584" y="42928"/>
                  </a:moveTo>
                  <a:lnTo>
                    <a:pt x="366280" y="42928"/>
                  </a:lnTo>
                  <a:lnTo>
                    <a:pt x="398466" y="49796"/>
                  </a:lnTo>
                  <a:lnTo>
                    <a:pt x="376486" y="73950"/>
                  </a:lnTo>
                  <a:lnTo>
                    <a:pt x="388301" y="109864"/>
                  </a:lnTo>
                  <a:lnTo>
                    <a:pt x="402584" y="42928"/>
                  </a:lnTo>
                  <a:close/>
                </a:path>
                <a:path w="445135" h="1755140">
                  <a:moveTo>
                    <a:pt x="365747" y="32995"/>
                  </a:moveTo>
                  <a:lnTo>
                    <a:pt x="351041" y="101912"/>
                  </a:lnTo>
                  <a:lnTo>
                    <a:pt x="376486" y="73950"/>
                  </a:lnTo>
                  <a:lnTo>
                    <a:pt x="366280" y="42928"/>
                  </a:lnTo>
                  <a:lnTo>
                    <a:pt x="402584" y="42928"/>
                  </a:lnTo>
                  <a:lnTo>
                    <a:pt x="403007" y="40946"/>
                  </a:lnTo>
                  <a:lnTo>
                    <a:pt x="365747" y="32995"/>
                  </a:lnTo>
                  <a:close/>
                </a:path>
                <a:path w="445135" h="1755140">
                  <a:moveTo>
                    <a:pt x="366280" y="42928"/>
                  </a:moveTo>
                  <a:lnTo>
                    <a:pt x="376486" y="73950"/>
                  </a:lnTo>
                  <a:lnTo>
                    <a:pt x="398466" y="49796"/>
                  </a:lnTo>
                  <a:lnTo>
                    <a:pt x="366280" y="42928"/>
                  </a:lnTo>
                  <a:close/>
                </a:path>
                <a:path w="445135" h="1755140">
                  <a:moveTo>
                    <a:pt x="310089" y="293823"/>
                  </a:moveTo>
                  <a:lnTo>
                    <a:pt x="278286" y="442868"/>
                  </a:lnTo>
                  <a:lnTo>
                    <a:pt x="315546" y="450819"/>
                  </a:lnTo>
                  <a:lnTo>
                    <a:pt x="347351" y="301774"/>
                  </a:lnTo>
                  <a:lnTo>
                    <a:pt x="310089" y="293823"/>
                  </a:lnTo>
                  <a:close/>
                </a:path>
                <a:path w="445135" h="1755140">
                  <a:moveTo>
                    <a:pt x="254433" y="554650"/>
                  </a:moveTo>
                  <a:lnTo>
                    <a:pt x="222628" y="703695"/>
                  </a:lnTo>
                  <a:lnTo>
                    <a:pt x="259890" y="711647"/>
                  </a:lnTo>
                  <a:lnTo>
                    <a:pt x="291693" y="562602"/>
                  </a:lnTo>
                  <a:lnTo>
                    <a:pt x="254433" y="554650"/>
                  </a:lnTo>
                  <a:close/>
                </a:path>
                <a:path w="445135" h="1755140">
                  <a:moveTo>
                    <a:pt x="198775" y="815479"/>
                  </a:moveTo>
                  <a:lnTo>
                    <a:pt x="166971" y="964523"/>
                  </a:lnTo>
                  <a:lnTo>
                    <a:pt x="204232" y="972474"/>
                  </a:lnTo>
                  <a:lnTo>
                    <a:pt x="236037" y="823429"/>
                  </a:lnTo>
                  <a:lnTo>
                    <a:pt x="198775" y="815479"/>
                  </a:lnTo>
                  <a:close/>
                </a:path>
                <a:path w="445135" h="1755140">
                  <a:moveTo>
                    <a:pt x="143118" y="1076307"/>
                  </a:moveTo>
                  <a:lnTo>
                    <a:pt x="111314" y="1225351"/>
                  </a:lnTo>
                  <a:lnTo>
                    <a:pt x="148576" y="1233302"/>
                  </a:lnTo>
                  <a:lnTo>
                    <a:pt x="180379" y="1084257"/>
                  </a:lnTo>
                  <a:lnTo>
                    <a:pt x="143118" y="1076307"/>
                  </a:lnTo>
                  <a:close/>
                </a:path>
                <a:path w="445135" h="1755140">
                  <a:moveTo>
                    <a:pt x="87461" y="1337134"/>
                  </a:moveTo>
                  <a:lnTo>
                    <a:pt x="55657" y="1486179"/>
                  </a:lnTo>
                  <a:lnTo>
                    <a:pt x="92918" y="1494130"/>
                  </a:lnTo>
                  <a:lnTo>
                    <a:pt x="124722" y="1345086"/>
                  </a:lnTo>
                  <a:lnTo>
                    <a:pt x="87461" y="1337134"/>
                  </a:lnTo>
                  <a:close/>
                </a:path>
                <a:path w="445135" h="1755140">
                  <a:moveTo>
                    <a:pt x="31804" y="1597962"/>
                  </a:moveTo>
                  <a:lnTo>
                    <a:pt x="0" y="1747006"/>
                  </a:lnTo>
                  <a:lnTo>
                    <a:pt x="37261" y="1754958"/>
                  </a:lnTo>
                  <a:lnTo>
                    <a:pt x="69065" y="1605913"/>
                  </a:lnTo>
                  <a:lnTo>
                    <a:pt x="31804" y="1597962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523540" y="6451578"/>
            <a:ext cx="2466975" cy="1499235"/>
          </a:xfrm>
          <a:prstGeom prst="rect">
            <a:avLst/>
          </a:prstGeom>
          <a:solidFill>
            <a:srgbClr val="2D2D2D"/>
          </a:solidFill>
          <a:ln w="12700">
            <a:solidFill>
              <a:srgbClr val="1E1E1E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2205"/>
              </a:spcBef>
            </a:pPr>
            <a:r>
              <a:rPr sz="2950" spc="-18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endParaRPr sz="2950">
              <a:latin typeface="Arial Black"/>
              <a:cs typeface="Arial Black"/>
            </a:endParaRPr>
          </a:p>
          <a:p>
            <a:pPr marR="635" algn="ctr">
              <a:lnSpc>
                <a:spcPct val="100000"/>
              </a:lnSpc>
              <a:spcBef>
                <a:spcPts val="60"/>
              </a:spcBef>
            </a:pPr>
            <a:r>
              <a:rPr sz="2950" spc="-229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04529" y="7950724"/>
            <a:ext cx="2734945" cy="2032000"/>
            <a:chOff x="15304529" y="7950724"/>
            <a:chExt cx="2734945" cy="2032000"/>
          </a:xfrm>
        </p:grpSpPr>
        <p:sp>
          <p:nvSpPr>
            <p:cNvPr id="20" name="object 20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828598" y="0"/>
                  </a:moveTo>
                  <a:lnTo>
                    <a:pt x="757104" y="914"/>
                  </a:lnTo>
                  <a:lnTo>
                    <a:pt x="687299" y="3608"/>
                  </a:lnTo>
                  <a:lnTo>
                    <a:pt x="619431" y="8006"/>
                  </a:lnTo>
                  <a:lnTo>
                    <a:pt x="553749" y="14033"/>
                  </a:lnTo>
                  <a:lnTo>
                    <a:pt x="490502" y="21616"/>
                  </a:lnTo>
                  <a:lnTo>
                    <a:pt x="429939" y="30678"/>
                  </a:lnTo>
                  <a:lnTo>
                    <a:pt x="372308" y="41146"/>
                  </a:lnTo>
                  <a:lnTo>
                    <a:pt x="317858" y="52944"/>
                  </a:lnTo>
                  <a:lnTo>
                    <a:pt x="266838" y="65998"/>
                  </a:lnTo>
                  <a:lnTo>
                    <a:pt x="219496" y="80232"/>
                  </a:lnTo>
                  <a:lnTo>
                    <a:pt x="176082" y="95573"/>
                  </a:lnTo>
                  <a:lnTo>
                    <a:pt x="136844" y="111945"/>
                  </a:lnTo>
                  <a:lnTo>
                    <a:pt x="102031" y="129273"/>
                  </a:lnTo>
                  <a:lnTo>
                    <a:pt x="46673" y="166501"/>
                  </a:lnTo>
                  <a:lnTo>
                    <a:pt x="12000" y="206657"/>
                  </a:lnTo>
                  <a:lnTo>
                    <a:pt x="0" y="249143"/>
                  </a:lnTo>
                  <a:lnTo>
                    <a:pt x="0" y="1245719"/>
                  </a:lnTo>
                  <a:lnTo>
                    <a:pt x="12000" y="1288205"/>
                  </a:lnTo>
                  <a:lnTo>
                    <a:pt x="46673" y="1328361"/>
                  </a:lnTo>
                  <a:lnTo>
                    <a:pt x="102031" y="1365588"/>
                  </a:lnTo>
                  <a:lnTo>
                    <a:pt x="136844" y="1382917"/>
                  </a:lnTo>
                  <a:lnTo>
                    <a:pt x="176082" y="1399289"/>
                  </a:lnTo>
                  <a:lnTo>
                    <a:pt x="219496" y="1414630"/>
                  </a:lnTo>
                  <a:lnTo>
                    <a:pt x="266838" y="1428864"/>
                  </a:lnTo>
                  <a:lnTo>
                    <a:pt x="317858" y="1441918"/>
                  </a:lnTo>
                  <a:lnTo>
                    <a:pt x="372308" y="1453716"/>
                  </a:lnTo>
                  <a:lnTo>
                    <a:pt x="429939" y="1464184"/>
                  </a:lnTo>
                  <a:lnTo>
                    <a:pt x="490502" y="1473246"/>
                  </a:lnTo>
                  <a:lnTo>
                    <a:pt x="553749" y="1480829"/>
                  </a:lnTo>
                  <a:lnTo>
                    <a:pt x="619431" y="1486856"/>
                  </a:lnTo>
                  <a:lnTo>
                    <a:pt x="687299" y="1491254"/>
                  </a:lnTo>
                  <a:lnTo>
                    <a:pt x="757104" y="1493948"/>
                  </a:lnTo>
                  <a:lnTo>
                    <a:pt x="828598" y="1494862"/>
                  </a:lnTo>
                  <a:lnTo>
                    <a:pt x="900094" y="1493948"/>
                  </a:lnTo>
                  <a:lnTo>
                    <a:pt x="969902" y="1491254"/>
                  </a:lnTo>
                  <a:lnTo>
                    <a:pt x="1037771" y="1486856"/>
                  </a:lnTo>
                  <a:lnTo>
                    <a:pt x="1103454" y="1480829"/>
                  </a:lnTo>
                  <a:lnTo>
                    <a:pt x="1166702" y="1473246"/>
                  </a:lnTo>
                  <a:lnTo>
                    <a:pt x="1227267" y="1464184"/>
                  </a:lnTo>
                  <a:lnTo>
                    <a:pt x="1284898" y="1453716"/>
                  </a:lnTo>
                  <a:lnTo>
                    <a:pt x="1339349" y="1441918"/>
                  </a:lnTo>
                  <a:lnTo>
                    <a:pt x="1390370" y="1428864"/>
                  </a:lnTo>
                  <a:lnTo>
                    <a:pt x="1437712" y="1414630"/>
                  </a:lnTo>
                  <a:lnTo>
                    <a:pt x="1481126" y="1399289"/>
                  </a:lnTo>
                  <a:lnTo>
                    <a:pt x="1520364" y="1382917"/>
                  </a:lnTo>
                  <a:lnTo>
                    <a:pt x="1555178" y="1365588"/>
                  </a:lnTo>
                  <a:lnTo>
                    <a:pt x="1610536" y="1328361"/>
                  </a:lnTo>
                  <a:lnTo>
                    <a:pt x="1645210" y="1288205"/>
                  </a:lnTo>
                  <a:lnTo>
                    <a:pt x="1657210" y="1245719"/>
                  </a:lnTo>
                  <a:lnTo>
                    <a:pt x="1657210" y="249143"/>
                  </a:lnTo>
                  <a:lnTo>
                    <a:pt x="1645210" y="206657"/>
                  </a:lnTo>
                  <a:lnTo>
                    <a:pt x="1610536" y="166501"/>
                  </a:lnTo>
                  <a:lnTo>
                    <a:pt x="1555178" y="129273"/>
                  </a:lnTo>
                  <a:lnTo>
                    <a:pt x="1520364" y="111945"/>
                  </a:lnTo>
                  <a:lnTo>
                    <a:pt x="1481126" y="95573"/>
                  </a:lnTo>
                  <a:lnTo>
                    <a:pt x="1437712" y="80232"/>
                  </a:lnTo>
                  <a:lnTo>
                    <a:pt x="1390370" y="65998"/>
                  </a:lnTo>
                  <a:lnTo>
                    <a:pt x="1339349" y="52944"/>
                  </a:lnTo>
                  <a:lnTo>
                    <a:pt x="1284898" y="41146"/>
                  </a:lnTo>
                  <a:lnTo>
                    <a:pt x="1227267" y="30678"/>
                  </a:lnTo>
                  <a:lnTo>
                    <a:pt x="1166702" y="21616"/>
                  </a:lnTo>
                  <a:lnTo>
                    <a:pt x="1103454" y="14033"/>
                  </a:lnTo>
                  <a:lnTo>
                    <a:pt x="1037771" y="8006"/>
                  </a:lnTo>
                  <a:lnTo>
                    <a:pt x="969902" y="3608"/>
                  </a:lnTo>
                  <a:lnTo>
                    <a:pt x="900094" y="914"/>
                  </a:lnTo>
                  <a:lnTo>
                    <a:pt x="82859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1657209" y="249143"/>
                  </a:moveTo>
                  <a:lnTo>
                    <a:pt x="1645208" y="291630"/>
                  </a:lnTo>
                  <a:lnTo>
                    <a:pt x="1610535" y="331786"/>
                  </a:lnTo>
                  <a:lnTo>
                    <a:pt x="1555177" y="369013"/>
                  </a:lnTo>
                  <a:lnTo>
                    <a:pt x="1520364" y="386342"/>
                  </a:lnTo>
                  <a:lnTo>
                    <a:pt x="1481126" y="402714"/>
                  </a:lnTo>
                  <a:lnTo>
                    <a:pt x="1437711" y="418054"/>
                  </a:lnTo>
                  <a:lnTo>
                    <a:pt x="1390370" y="432289"/>
                  </a:lnTo>
                  <a:lnTo>
                    <a:pt x="1339349" y="445343"/>
                  </a:lnTo>
                  <a:lnTo>
                    <a:pt x="1284899" y="457141"/>
                  </a:lnTo>
                  <a:lnTo>
                    <a:pt x="1227268" y="467609"/>
                  </a:lnTo>
                  <a:lnTo>
                    <a:pt x="1166704" y="476671"/>
                  </a:lnTo>
                  <a:lnTo>
                    <a:pt x="1103457" y="484253"/>
                  </a:lnTo>
                  <a:lnTo>
                    <a:pt x="1037774" y="490281"/>
                  </a:lnTo>
                  <a:lnTo>
                    <a:pt x="969905" y="494679"/>
                  </a:lnTo>
                  <a:lnTo>
                    <a:pt x="900099" y="497373"/>
                  </a:lnTo>
                  <a:lnTo>
                    <a:pt x="828604" y="498287"/>
                  </a:lnTo>
                  <a:lnTo>
                    <a:pt x="757109" y="497373"/>
                  </a:lnTo>
                  <a:lnTo>
                    <a:pt x="687302" y="494679"/>
                  </a:lnTo>
                  <a:lnTo>
                    <a:pt x="619434" y="490281"/>
                  </a:lnTo>
                  <a:lnTo>
                    <a:pt x="553751" y="484253"/>
                  </a:lnTo>
                  <a:lnTo>
                    <a:pt x="490504" y="476671"/>
                  </a:lnTo>
                  <a:lnTo>
                    <a:pt x="429940" y="467609"/>
                  </a:lnTo>
                  <a:lnTo>
                    <a:pt x="372309" y="457141"/>
                  </a:lnTo>
                  <a:lnTo>
                    <a:pt x="317859" y="445343"/>
                  </a:lnTo>
                  <a:lnTo>
                    <a:pt x="266838" y="432289"/>
                  </a:lnTo>
                  <a:lnTo>
                    <a:pt x="219497" y="418054"/>
                  </a:lnTo>
                  <a:lnTo>
                    <a:pt x="176082" y="402714"/>
                  </a:lnTo>
                  <a:lnTo>
                    <a:pt x="136844" y="386342"/>
                  </a:lnTo>
                  <a:lnTo>
                    <a:pt x="102031" y="369013"/>
                  </a:lnTo>
                  <a:lnTo>
                    <a:pt x="46673" y="331786"/>
                  </a:lnTo>
                  <a:lnTo>
                    <a:pt x="12000" y="291630"/>
                  </a:lnTo>
                  <a:lnTo>
                    <a:pt x="3041" y="270640"/>
                  </a:lnTo>
                  <a:lnTo>
                    <a:pt x="0" y="249143"/>
                  </a:lnTo>
                </a:path>
                <a:path w="1657350" h="1495425">
                  <a:moveTo>
                    <a:pt x="0" y="249143"/>
                  </a:moveTo>
                  <a:lnTo>
                    <a:pt x="12000" y="206657"/>
                  </a:lnTo>
                  <a:lnTo>
                    <a:pt x="46673" y="166501"/>
                  </a:lnTo>
                  <a:lnTo>
                    <a:pt x="102031" y="129273"/>
                  </a:lnTo>
                  <a:lnTo>
                    <a:pt x="136844" y="111945"/>
                  </a:lnTo>
                  <a:lnTo>
                    <a:pt x="176082" y="95573"/>
                  </a:lnTo>
                  <a:lnTo>
                    <a:pt x="219497" y="80232"/>
                  </a:lnTo>
                  <a:lnTo>
                    <a:pt x="266838" y="65998"/>
                  </a:lnTo>
                  <a:lnTo>
                    <a:pt x="317859" y="52944"/>
                  </a:lnTo>
                  <a:lnTo>
                    <a:pt x="372309" y="41146"/>
                  </a:lnTo>
                  <a:lnTo>
                    <a:pt x="429940" y="30678"/>
                  </a:lnTo>
                  <a:lnTo>
                    <a:pt x="490504" y="21616"/>
                  </a:lnTo>
                  <a:lnTo>
                    <a:pt x="553751" y="14033"/>
                  </a:lnTo>
                  <a:lnTo>
                    <a:pt x="619434" y="8006"/>
                  </a:lnTo>
                  <a:lnTo>
                    <a:pt x="687302" y="3608"/>
                  </a:lnTo>
                  <a:lnTo>
                    <a:pt x="757109" y="914"/>
                  </a:lnTo>
                  <a:lnTo>
                    <a:pt x="828604" y="0"/>
                  </a:lnTo>
                  <a:lnTo>
                    <a:pt x="900099" y="914"/>
                  </a:lnTo>
                  <a:lnTo>
                    <a:pt x="969905" y="3608"/>
                  </a:lnTo>
                  <a:lnTo>
                    <a:pt x="1037774" y="8006"/>
                  </a:lnTo>
                  <a:lnTo>
                    <a:pt x="1103457" y="14033"/>
                  </a:lnTo>
                  <a:lnTo>
                    <a:pt x="1166704" y="21616"/>
                  </a:lnTo>
                  <a:lnTo>
                    <a:pt x="1227268" y="30678"/>
                  </a:lnTo>
                  <a:lnTo>
                    <a:pt x="1284899" y="41146"/>
                  </a:lnTo>
                  <a:lnTo>
                    <a:pt x="1339349" y="52944"/>
                  </a:lnTo>
                  <a:lnTo>
                    <a:pt x="1390370" y="65998"/>
                  </a:lnTo>
                  <a:lnTo>
                    <a:pt x="1437711" y="80232"/>
                  </a:lnTo>
                  <a:lnTo>
                    <a:pt x="1481126" y="95573"/>
                  </a:lnTo>
                  <a:lnTo>
                    <a:pt x="1520364" y="111945"/>
                  </a:lnTo>
                  <a:lnTo>
                    <a:pt x="1555177" y="129273"/>
                  </a:lnTo>
                  <a:lnTo>
                    <a:pt x="1610535" y="166501"/>
                  </a:lnTo>
                  <a:lnTo>
                    <a:pt x="1645208" y="206657"/>
                  </a:lnTo>
                  <a:lnTo>
                    <a:pt x="1657209" y="249143"/>
                  </a:lnTo>
                  <a:lnTo>
                    <a:pt x="1657209" y="1245719"/>
                  </a:lnTo>
                  <a:lnTo>
                    <a:pt x="1645208" y="1288205"/>
                  </a:lnTo>
                  <a:lnTo>
                    <a:pt x="1610535" y="1328361"/>
                  </a:lnTo>
                  <a:lnTo>
                    <a:pt x="1555177" y="1365589"/>
                  </a:lnTo>
                  <a:lnTo>
                    <a:pt x="1520364" y="1382917"/>
                  </a:lnTo>
                  <a:lnTo>
                    <a:pt x="1481126" y="1399289"/>
                  </a:lnTo>
                  <a:lnTo>
                    <a:pt x="1437711" y="1414630"/>
                  </a:lnTo>
                  <a:lnTo>
                    <a:pt x="1390370" y="1428865"/>
                  </a:lnTo>
                  <a:lnTo>
                    <a:pt x="1339349" y="1441918"/>
                  </a:lnTo>
                  <a:lnTo>
                    <a:pt x="1284899" y="1453716"/>
                  </a:lnTo>
                  <a:lnTo>
                    <a:pt x="1227268" y="1464184"/>
                  </a:lnTo>
                  <a:lnTo>
                    <a:pt x="1166704" y="1473246"/>
                  </a:lnTo>
                  <a:lnTo>
                    <a:pt x="1103457" y="1480829"/>
                  </a:lnTo>
                  <a:lnTo>
                    <a:pt x="1037774" y="1486856"/>
                  </a:lnTo>
                  <a:lnTo>
                    <a:pt x="969905" y="1491254"/>
                  </a:lnTo>
                  <a:lnTo>
                    <a:pt x="900099" y="1493948"/>
                  </a:lnTo>
                  <a:lnTo>
                    <a:pt x="828604" y="1494863"/>
                  </a:lnTo>
                  <a:lnTo>
                    <a:pt x="757109" y="1493948"/>
                  </a:lnTo>
                  <a:lnTo>
                    <a:pt x="687302" y="1491254"/>
                  </a:lnTo>
                  <a:lnTo>
                    <a:pt x="619434" y="1486856"/>
                  </a:lnTo>
                  <a:lnTo>
                    <a:pt x="553751" y="1480829"/>
                  </a:lnTo>
                  <a:lnTo>
                    <a:pt x="490504" y="1473246"/>
                  </a:lnTo>
                  <a:lnTo>
                    <a:pt x="429940" y="1464184"/>
                  </a:lnTo>
                  <a:lnTo>
                    <a:pt x="372309" y="1453716"/>
                  </a:lnTo>
                  <a:lnTo>
                    <a:pt x="317859" y="1441918"/>
                  </a:lnTo>
                  <a:lnTo>
                    <a:pt x="266838" y="1428865"/>
                  </a:lnTo>
                  <a:lnTo>
                    <a:pt x="219497" y="1414630"/>
                  </a:lnTo>
                  <a:lnTo>
                    <a:pt x="176082" y="1399289"/>
                  </a:lnTo>
                  <a:lnTo>
                    <a:pt x="136844" y="1382917"/>
                  </a:lnTo>
                  <a:lnTo>
                    <a:pt x="102031" y="1365589"/>
                  </a:lnTo>
                  <a:lnTo>
                    <a:pt x="46673" y="1328361"/>
                  </a:lnTo>
                  <a:lnTo>
                    <a:pt x="12000" y="1288205"/>
                  </a:lnTo>
                  <a:lnTo>
                    <a:pt x="0" y="1245719"/>
                  </a:lnTo>
                  <a:lnTo>
                    <a:pt x="0" y="249143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01592" y="7950724"/>
              <a:ext cx="111125" cy="530860"/>
            </a:xfrm>
            <a:custGeom>
              <a:avLst/>
              <a:gdLst/>
              <a:ahLst/>
              <a:cxnLst/>
              <a:rect l="l" t="t" r="r" b="b"/>
              <a:pathLst>
                <a:path w="111125" h="530859">
                  <a:moveTo>
                    <a:pt x="10617" y="424475"/>
                  </a:moveTo>
                  <a:lnTo>
                    <a:pt x="1523" y="429776"/>
                  </a:lnTo>
                  <a:lnTo>
                    <a:pt x="0" y="435610"/>
                  </a:lnTo>
                  <a:lnTo>
                    <a:pt x="55321" y="530457"/>
                  </a:lnTo>
                  <a:lnTo>
                    <a:pt x="66349" y="511554"/>
                  </a:lnTo>
                  <a:lnTo>
                    <a:pt x="45796" y="511553"/>
                  </a:lnTo>
                  <a:lnTo>
                    <a:pt x="45796" y="476319"/>
                  </a:lnTo>
                  <a:lnTo>
                    <a:pt x="16446" y="426010"/>
                  </a:lnTo>
                  <a:lnTo>
                    <a:pt x="10617" y="424475"/>
                  </a:lnTo>
                  <a:close/>
                </a:path>
                <a:path w="111125" h="530859">
                  <a:moveTo>
                    <a:pt x="45796" y="476319"/>
                  </a:moveTo>
                  <a:lnTo>
                    <a:pt x="45796" y="511553"/>
                  </a:lnTo>
                  <a:lnTo>
                    <a:pt x="64846" y="511554"/>
                  </a:lnTo>
                  <a:lnTo>
                    <a:pt x="64846" y="506754"/>
                  </a:lnTo>
                  <a:lnTo>
                    <a:pt x="47091" y="506754"/>
                  </a:lnTo>
                  <a:lnTo>
                    <a:pt x="55321" y="492647"/>
                  </a:lnTo>
                  <a:lnTo>
                    <a:pt x="45796" y="476319"/>
                  </a:lnTo>
                  <a:close/>
                </a:path>
                <a:path w="111125" h="530859">
                  <a:moveTo>
                    <a:pt x="100025" y="424475"/>
                  </a:moveTo>
                  <a:lnTo>
                    <a:pt x="94195" y="426011"/>
                  </a:lnTo>
                  <a:lnTo>
                    <a:pt x="64846" y="476319"/>
                  </a:lnTo>
                  <a:lnTo>
                    <a:pt x="64846" y="511554"/>
                  </a:lnTo>
                  <a:lnTo>
                    <a:pt x="66349" y="511553"/>
                  </a:lnTo>
                  <a:lnTo>
                    <a:pt x="110654" y="435608"/>
                  </a:lnTo>
                  <a:lnTo>
                    <a:pt x="109118" y="429776"/>
                  </a:lnTo>
                  <a:lnTo>
                    <a:pt x="100025" y="424475"/>
                  </a:lnTo>
                  <a:close/>
                </a:path>
                <a:path w="111125" h="530859">
                  <a:moveTo>
                    <a:pt x="55321" y="492647"/>
                  </a:moveTo>
                  <a:lnTo>
                    <a:pt x="47091" y="506754"/>
                  </a:lnTo>
                  <a:lnTo>
                    <a:pt x="63550" y="506754"/>
                  </a:lnTo>
                  <a:lnTo>
                    <a:pt x="55321" y="492647"/>
                  </a:lnTo>
                  <a:close/>
                </a:path>
                <a:path w="111125" h="530859">
                  <a:moveTo>
                    <a:pt x="64846" y="476320"/>
                  </a:moveTo>
                  <a:lnTo>
                    <a:pt x="55321" y="492647"/>
                  </a:lnTo>
                  <a:lnTo>
                    <a:pt x="63550" y="506754"/>
                  </a:lnTo>
                  <a:lnTo>
                    <a:pt x="64846" y="506754"/>
                  </a:lnTo>
                  <a:lnTo>
                    <a:pt x="64846" y="476320"/>
                  </a:lnTo>
                  <a:close/>
                </a:path>
                <a:path w="111125" h="530859">
                  <a:moveTo>
                    <a:pt x="55321" y="37808"/>
                  </a:moveTo>
                  <a:lnTo>
                    <a:pt x="45796" y="54136"/>
                  </a:lnTo>
                  <a:lnTo>
                    <a:pt x="45796" y="476320"/>
                  </a:lnTo>
                  <a:lnTo>
                    <a:pt x="55321" y="492647"/>
                  </a:lnTo>
                  <a:lnTo>
                    <a:pt x="64846" y="476320"/>
                  </a:lnTo>
                  <a:lnTo>
                    <a:pt x="64846" y="54136"/>
                  </a:lnTo>
                  <a:lnTo>
                    <a:pt x="55321" y="37808"/>
                  </a:lnTo>
                  <a:close/>
                </a:path>
                <a:path w="111125" h="530859">
                  <a:moveTo>
                    <a:pt x="55321" y="0"/>
                  </a:moveTo>
                  <a:lnTo>
                    <a:pt x="0" y="94847"/>
                  </a:lnTo>
                  <a:lnTo>
                    <a:pt x="1538" y="100680"/>
                  </a:lnTo>
                  <a:lnTo>
                    <a:pt x="10617" y="105981"/>
                  </a:lnTo>
                  <a:lnTo>
                    <a:pt x="16446" y="104446"/>
                  </a:lnTo>
                  <a:lnTo>
                    <a:pt x="45796" y="54136"/>
                  </a:lnTo>
                  <a:lnTo>
                    <a:pt x="45796" y="18903"/>
                  </a:lnTo>
                  <a:lnTo>
                    <a:pt x="66349" y="18903"/>
                  </a:lnTo>
                  <a:lnTo>
                    <a:pt x="55321" y="0"/>
                  </a:lnTo>
                  <a:close/>
                </a:path>
                <a:path w="111125" h="530859">
                  <a:moveTo>
                    <a:pt x="66349" y="18903"/>
                  </a:moveTo>
                  <a:lnTo>
                    <a:pt x="64846" y="18903"/>
                  </a:lnTo>
                  <a:lnTo>
                    <a:pt x="64846" y="54136"/>
                  </a:lnTo>
                  <a:lnTo>
                    <a:pt x="94195" y="104446"/>
                  </a:lnTo>
                  <a:lnTo>
                    <a:pt x="100025" y="105981"/>
                  </a:lnTo>
                  <a:lnTo>
                    <a:pt x="109118" y="100679"/>
                  </a:lnTo>
                  <a:lnTo>
                    <a:pt x="110655" y="94847"/>
                  </a:lnTo>
                  <a:lnTo>
                    <a:pt x="66349" y="18903"/>
                  </a:lnTo>
                  <a:close/>
                </a:path>
                <a:path w="111125" h="530859">
                  <a:moveTo>
                    <a:pt x="64846" y="18903"/>
                  </a:moveTo>
                  <a:lnTo>
                    <a:pt x="45796" y="18903"/>
                  </a:lnTo>
                  <a:lnTo>
                    <a:pt x="45796" y="54136"/>
                  </a:lnTo>
                  <a:lnTo>
                    <a:pt x="55321" y="37808"/>
                  </a:lnTo>
                  <a:lnTo>
                    <a:pt x="47091" y="23702"/>
                  </a:lnTo>
                  <a:lnTo>
                    <a:pt x="64846" y="23702"/>
                  </a:lnTo>
                  <a:lnTo>
                    <a:pt x="64846" y="18903"/>
                  </a:lnTo>
                  <a:close/>
                </a:path>
                <a:path w="111125" h="530859">
                  <a:moveTo>
                    <a:pt x="64846" y="23702"/>
                  </a:moveTo>
                  <a:lnTo>
                    <a:pt x="63550" y="23702"/>
                  </a:lnTo>
                  <a:lnTo>
                    <a:pt x="55321" y="37808"/>
                  </a:lnTo>
                  <a:lnTo>
                    <a:pt x="64846" y="54136"/>
                  </a:lnTo>
                  <a:lnTo>
                    <a:pt x="64846" y="23702"/>
                  </a:lnTo>
                  <a:close/>
                </a:path>
                <a:path w="111125" h="530859">
                  <a:moveTo>
                    <a:pt x="63550" y="23702"/>
                  </a:moveTo>
                  <a:lnTo>
                    <a:pt x="47091" y="23702"/>
                  </a:lnTo>
                  <a:lnTo>
                    <a:pt x="55321" y="37808"/>
                  </a:lnTo>
                  <a:lnTo>
                    <a:pt x="63550" y="2370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2721940" y="0"/>
                  </a:moveTo>
                  <a:lnTo>
                    <a:pt x="544398" y="0"/>
                  </a:lnTo>
                  <a:lnTo>
                    <a:pt x="0" y="916787"/>
                  </a:lnTo>
                  <a:lnTo>
                    <a:pt x="2177554" y="916787"/>
                  </a:lnTo>
                  <a:lnTo>
                    <a:pt x="272194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0" y="916787"/>
                  </a:moveTo>
                  <a:lnTo>
                    <a:pt x="544387" y="0"/>
                  </a:lnTo>
                  <a:lnTo>
                    <a:pt x="2721935" y="0"/>
                  </a:lnTo>
                  <a:lnTo>
                    <a:pt x="2177548" y="916787"/>
                  </a:lnTo>
                  <a:lnTo>
                    <a:pt x="0" y="916787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129621" y="8933866"/>
            <a:ext cx="10763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spc="-905" dirty="0">
                <a:solidFill>
                  <a:srgbClr val="FFFFFF"/>
                </a:solidFill>
                <a:latin typeface="Arial Black"/>
                <a:cs typeface="Arial Black"/>
              </a:rPr>
              <a:t>Da</a:t>
            </a:r>
            <a:r>
              <a:rPr sz="4500" b="1" spc="-135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500" spc="-90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4500" b="1" spc="-1357" baseline="-13888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500" spc="-90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45575" y="4422235"/>
            <a:ext cx="2702560" cy="1734185"/>
            <a:chOff x="15445575" y="4422235"/>
            <a:chExt cx="2702560" cy="1734185"/>
          </a:xfrm>
        </p:grpSpPr>
        <p:sp>
          <p:nvSpPr>
            <p:cNvPr id="27" name="object 27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972612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/>
                <a:cs typeface="Arial Black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383357" y="2337579"/>
            <a:ext cx="2656205" cy="1743075"/>
            <a:chOff x="15383357" y="2337579"/>
            <a:chExt cx="2656205" cy="1743075"/>
          </a:xfrm>
        </p:grpSpPr>
        <p:sp>
          <p:nvSpPr>
            <p:cNvPr id="33" name="object 33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897186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/>
                <a:cs typeface="Arial Black"/>
              </a:rPr>
              <a:t>index.html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8944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/>
                <a:cs typeface="Arial Black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684" y="2337579"/>
            <a:ext cx="2656205" cy="1743075"/>
            <a:chOff x="719684" y="2337579"/>
            <a:chExt cx="2656205" cy="1743075"/>
          </a:xfrm>
        </p:grpSpPr>
        <p:sp>
          <p:nvSpPr>
            <p:cNvPr id="40" name="object 40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7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7" y="1492623"/>
                  </a:lnTo>
                  <a:lnTo>
                    <a:pt x="235198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8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8" y="1492623"/>
                  </a:lnTo>
                  <a:lnTo>
                    <a:pt x="235198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33509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/>
                <a:cs typeface="Arial Black"/>
              </a:rPr>
              <a:t>index.html</a:t>
            </a:r>
            <a:endParaRPr sz="2950">
              <a:latin typeface="Arial Black"/>
              <a:cs typeface="Arial Black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142" y="441245"/>
            <a:ext cx="1130299" cy="11302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2400" y="431427"/>
            <a:ext cx="1105004" cy="110500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2677" y="504074"/>
            <a:ext cx="1087001" cy="1087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37310"/>
            <a:ext cx="1083564" cy="7606665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7847" y="1871426"/>
            <a:ext cx="3686992" cy="791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US" sz="5040" b="0" i="0" spc="126">
                <a:solidFill>
                  <a:srgbClr val="404040"/>
                </a:solidFill>
                <a:latin typeface="Microsoft Sans Serif"/>
                <a:ea typeface="+mj-ea"/>
                <a:cs typeface="Microsoft Sans Serif"/>
              </a:rPr>
              <a:t>Getting</a:t>
            </a:r>
            <a:r>
              <a:rPr lang="en-US" sz="5040" b="0" i="0" spc="-171">
                <a:solidFill>
                  <a:srgbClr val="404040"/>
                </a:solidFill>
                <a:latin typeface="Microsoft Sans Serif"/>
                <a:ea typeface="+mj-ea"/>
                <a:cs typeface="Microsoft Sans Serif"/>
              </a:rPr>
              <a:t> </a:t>
            </a:r>
            <a:r>
              <a:rPr lang="en-US" sz="5040" b="0" i="0" spc="-68">
                <a:solidFill>
                  <a:srgbClr val="404040"/>
                </a:solidFill>
                <a:latin typeface="Microsoft Sans Serif"/>
                <a:ea typeface="+mj-ea"/>
                <a:cs typeface="Microsoft Sans Serif"/>
              </a:rPr>
              <a:t>Data</a:t>
            </a:r>
            <a:endParaRPr lang="en-US" sz="5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9796" y="3412633"/>
            <a:ext cx="6340985" cy="1683341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2161" y="3430418"/>
            <a:ext cx="5778729" cy="1137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909" indent="-410909" defTabSz="822960">
              <a:lnSpc>
                <a:spcPts val="2906"/>
              </a:lnSpc>
              <a:spcBef>
                <a:spcPts val="90"/>
              </a:spcBef>
              <a:buFont typeface="Arial MT"/>
              <a:buChar char="•"/>
              <a:tabLst>
                <a:tab pos="410909" algn="l"/>
                <a:tab pos="411480" algn="l"/>
              </a:tabLst>
            </a:pPr>
            <a:r>
              <a:rPr lang="en-US" sz="2430" b="1" kern="1200" spc="81">
                <a:solidFill>
                  <a:srgbClr val="404040"/>
                </a:solidFill>
                <a:latin typeface="Arial"/>
                <a:ea typeface="+mn-ea"/>
                <a:cs typeface="Arial"/>
              </a:rPr>
              <a:t>Get</a:t>
            </a:r>
            <a:r>
              <a:rPr lang="en-US" sz="2430" b="1" kern="1200" spc="-5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9">
                <a:solidFill>
                  <a:srgbClr val="404040"/>
                </a:solidFill>
                <a:latin typeface="Arial"/>
                <a:ea typeface="+mn-ea"/>
                <a:cs typeface="Arial"/>
              </a:rPr>
              <a:t>me</a:t>
            </a:r>
            <a:r>
              <a:rPr lang="en-US" sz="2430" b="1" kern="1200" spc="-5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18">
                <a:solidFill>
                  <a:srgbClr val="404040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2430" b="1" kern="1200" spc="-4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32">
                <a:solidFill>
                  <a:srgbClr val="404040"/>
                </a:solidFill>
                <a:latin typeface="Arial"/>
                <a:ea typeface="+mn-ea"/>
                <a:cs typeface="Arial"/>
              </a:rPr>
              <a:t>list</a:t>
            </a:r>
            <a:r>
              <a:rPr lang="en-US" sz="2430" b="1" kern="1200" spc="-5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9">
                <a:solidFill>
                  <a:srgbClr val="404040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2430" b="1" kern="1200" spc="-5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9">
                <a:solidFill>
                  <a:srgbClr val="404040"/>
                </a:solidFill>
                <a:latin typeface="Arial"/>
                <a:ea typeface="+mn-ea"/>
                <a:cs typeface="Arial"/>
              </a:rPr>
              <a:t>products</a:t>
            </a:r>
            <a:endParaRPr lang="en-US" sz="243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10909" indent="-410909" defTabSz="822960">
              <a:lnSpc>
                <a:spcPts val="2906"/>
              </a:lnSpc>
              <a:buFont typeface="Arial MT"/>
              <a:buChar char="•"/>
              <a:tabLst>
                <a:tab pos="410909" algn="l"/>
                <a:tab pos="411480" algn="l"/>
              </a:tabLst>
            </a:pPr>
            <a:r>
              <a:rPr lang="en-US" sz="2430" b="1" kern="1200" spc="18">
                <a:solidFill>
                  <a:srgbClr val="404040"/>
                </a:solidFill>
                <a:latin typeface="Arial"/>
                <a:ea typeface="+mn-ea"/>
                <a:cs typeface="Arial"/>
              </a:rPr>
              <a:t>Notify</a:t>
            </a:r>
            <a:r>
              <a:rPr lang="en-US" sz="2430" b="1" kern="1200" spc="-63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9">
                <a:solidFill>
                  <a:srgbClr val="404040"/>
                </a:solidFill>
                <a:latin typeface="Arial"/>
                <a:ea typeface="+mn-ea"/>
                <a:cs typeface="Arial"/>
              </a:rPr>
              <a:t>me</a:t>
            </a:r>
            <a:r>
              <a:rPr lang="en-US" sz="2430" b="1" kern="1200" spc="-59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18">
                <a:solidFill>
                  <a:srgbClr val="404040"/>
                </a:solidFill>
                <a:latin typeface="Arial"/>
                <a:ea typeface="+mn-ea"/>
                <a:cs typeface="Arial"/>
              </a:rPr>
              <a:t>when</a:t>
            </a:r>
            <a:r>
              <a:rPr lang="en-US" sz="2430" b="1" kern="1200" spc="-5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72">
                <a:solidFill>
                  <a:srgbClr val="404040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2430" b="1" kern="1200" spc="-59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32">
                <a:solidFill>
                  <a:srgbClr val="404040"/>
                </a:solidFill>
                <a:latin typeface="Arial"/>
                <a:ea typeface="+mn-ea"/>
                <a:cs typeface="Arial"/>
              </a:rPr>
              <a:t>response</a:t>
            </a:r>
            <a:r>
              <a:rPr lang="en-US" sz="2430" b="1" kern="1200" spc="-59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41">
                <a:solidFill>
                  <a:srgbClr val="404040"/>
                </a:solidFill>
                <a:latin typeface="Arial"/>
                <a:ea typeface="+mn-ea"/>
                <a:cs typeface="Arial"/>
              </a:rPr>
              <a:t>arrives</a:t>
            </a:r>
            <a:endParaRPr lang="en-US" sz="243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10909" indent="-410909" defTabSz="822960">
              <a:spcBef>
                <a:spcPts val="41"/>
              </a:spcBef>
              <a:buFont typeface="Arial MT"/>
              <a:buChar char="•"/>
              <a:tabLst>
                <a:tab pos="410909" algn="l"/>
                <a:tab pos="411480" algn="l"/>
              </a:tabLst>
            </a:pPr>
            <a:r>
              <a:rPr lang="en-US" sz="2430" b="1" kern="1200" spc="-23">
                <a:solidFill>
                  <a:srgbClr val="404040"/>
                </a:solidFill>
                <a:latin typeface="Arial"/>
                <a:ea typeface="+mn-ea"/>
                <a:cs typeface="Arial"/>
              </a:rPr>
              <a:t>I'll</a:t>
            </a:r>
            <a:r>
              <a:rPr lang="en-US" sz="2430" b="1" kern="1200" spc="-68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23">
                <a:solidFill>
                  <a:srgbClr val="404040"/>
                </a:solidFill>
                <a:latin typeface="Arial"/>
                <a:ea typeface="+mn-ea"/>
                <a:cs typeface="Arial"/>
              </a:rPr>
              <a:t>continue</a:t>
            </a:r>
            <a:r>
              <a:rPr lang="en-US" sz="2430" b="1" kern="1200" spc="-68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3">
                <a:solidFill>
                  <a:srgbClr val="404040"/>
                </a:solidFill>
                <a:latin typeface="Arial"/>
                <a:ea typeface="+mn-ea"/>
                <a:cs typeface="Arial"/>
              </a:rPr>
              <a:t>along</a:t>
            </a:r>
            <a:endParaRPr lang="en-US"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2357" y="3259625"/>
            <a:ext cx="3062961" cy="987835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defTabSz="822960">
              <a:spcBef>
                <a:spcPts val="32"/>
              </a:spcBef>
            </a:pPr>
            <a:endParaRPr lang="en-US" sz="3960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688086" defTabSz="822960"/>
            <a:r>
              <a:rPr lang="en-US" sz="2430" b="1" kern="1200" spc="9">
                <a:solidFill>
                  <a:srgbClr val="404040"/>
                </a:solidFill>
                <a:latin typeface="Arial"/>
                <a:ea typeface="+mn-ea"/>
                <a:cs typeface="Arial"/>
              </a:rPr>
              <a:t>Web</a:t>
            </a:r>
            <a:r>
              <a:rPr lang="en-US" sz="2430" b="1" kern="1200" spc="-81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3">
                <a:solidFill>
                  <a:srgbClr val="404040"/>
                </a:solidFill>
                <a:latin typeface="Arial"/>
                <a:ea typeface="+mn-ea"/>
                <a:cs typeface="Arial"/>
              </a:rPr>
              <a:t>Server</a:t>
            </a:r>
            <a:endParaRPr lang="en-US"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796" y="2869022"/>
            <a:ext cx="3249999" cy="477054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00088" defTabSz="822960">
              <a:spcBef>
                <a:spcPts val="432"/>
              </a:spcBef>
            </a:pPr>
            <a:r>
              <a:rPr lang="en-US" sz="2700" b="1" kern="1200" spc="-18">
                <a:solidFill>
                  <a:srgbClr val="FFFFFF"/>
                </a:solidFill>
                <a:latin typeface="Arial"/>
                <a:ea typeface="+mn-ea"/>
                <a:cs typeface="Arial"/>
              </a:rPr>
              <a:t>Application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9509" y="3671452"/>
            <a:ext cx="5491022" cy="205913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8280" y="3075332"/>
            <a:ext cx="3109291" cy="50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defTabSz="822960">
              <a:spcBef>
                <a:spcPts val="90"/>
              </a:spcBef>
            </a:pPr>
            <a:r>
              <a:rPr lang="en-US" sz="3150" kern="1200" spc="7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Ge</a:t>
            </a:r>
            <a:r>
              <a:rPr lang="en-US" sz="3150" kern="1200" spc="3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20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30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m</a:t>
            </a:r>
            <a:r>
              <a:rPr lang="en-US" sz="3150" kern="1200" spc="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8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p</a:t>
            </a:r>
            <a:r>
              <a:rPr lang="en-US" sz="3150" kern="1200" spc="-19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r</a:t>
            </a:r>
            <a:r>
              <a:rPr lang="en-US" sz="3150" kern="1200" spc="-14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o</a:t>
            </a:r>
            <a:r>
              <a:rPr lang="en-US" sz="3150" kern="1200" spc="-77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d</a:t>
            </a:r>
            <a:r>
              <a:rPr lang="en-US" sz="3150" kern="1200" spc="-81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u</a:t>
            </a:r>
            <a:r>
              <a:rPr lang="en-US" sz="3150" kern="1200" spc="10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c</a:t>
            </a:r>
            <a:r>
              <a:rPr lang="en-US" sz="3150" kern="1200" spc="-5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171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s</a:t>
            </a:r>
            <a:endParaRPr lang="en-US" sz="3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8355" y="5367834"/>
            <a:ext cx="5055744" cy="50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defTabSz="822960">
              <a:spcBef>
                <a:spcPts val="90"/>
              </a:spcBef>
            </a:pPr>
            <a:r>
              <a:rPr lang="en-US" sz="3150" kern="1200" spc="-18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A</a:t>
            </a:r>
            <a:r>
              <a:rPr lang="en-US" sz="3150" kern="1200" spc="-6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20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15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s</a:t>
            </a:r>
            <a:r>
              <a:rPr lang="en-US" sz="3150" kern="1200" spc="-14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o</a:t>
            </a:r>
            <a:r>
              <a:rPr lang="en-US" sz="3150" kern="1200" spc="-30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m</a:t>
            </a:r>
            <a:r>
              <a:rPr lang="en-US" sz="3150" kern="1200" spc="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12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l</a:t>
            </a:r>
            <a:r>
              <a:rPr lang="en-US" sz="3150" kern="1200" spc="-81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a</a:t>
            </a:r>
            <a:r>
              <a:rPr lang="en-US" sz="3150" kern="1200" spc="-5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1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20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r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81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p</a:t>
            </a:r>
            <a:r>
              <a:rPr lang="en-US" sz="3150" kern="1200" spc="-14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o</a:t>
            </a:r>
            <a:r>
              <a:rPr lang="en-US" sz="3150" kern="1200" spc="-16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i</a:t>
            </a:r>
            <a:r>
              <a:rPr lang="en-US" sz="3150" kern="1200" spc="-11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n</a:t>
            </a:r>
            <a:r>
              <a:rPr lang="en-US" sz="3150" kern="1200" spc="-1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20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16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i</a:t>
            </a:r>
            <a:r>
              <a:rPr lang="en-US" sz="3150" kern="1200" spc="-12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n</a:t>
            </a:r>
            <a:r>
              <a:rPr lang="en-US" sz="3150" kern="1200" spc="-20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1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16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i</a:t>
            </a:r>
            <a:r>
              <a:rPr lang="en-US" sz="3150" kern="1200" spc="-30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m</a:t>
            </a:r>
            <a:r>
              <a:rPr lang="en-US" sz="3150" kern="1200" spc="1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152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…</a:t>
            </a:r>
            <a:endParaRPr lang="en-US" sz="3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9796" y="6726518"/>
            <a:ext cx="6340985" cy="1683341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2161" y="6744249"/>
            <a:ext cx="4124558" cy="761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909" indent="-410909" defTabSz="822960">
              <a:lnSpc>
                <a:spcPts val="2906"/>
              </a:lnSpc>
              <a:spcBef>
                <a:spcPts val="90"/>
              </a:spcBef>
              <a:buFont typeface="Arial MT"/>
              <a:buChar char="•"/>
              <a:tabLst>
                <a:tab pos="410909" algn="l"/>
                <a:tab pos="411480" algn="l"/>
              </a:tabLst>
            </a:pPr>
            <a:r>
              <a:rPr lang="en-US" sz="2430" b="1" kern="1200" spc="-41">
                <a:solidFill>
                  <a:srgbClr val="404040"/>
                </a:solidFill>
                <a:latin typeface="Arial"/>
                <a:ea typeface="+mn-ea"/>
                <a:cs typeface="Arial"/>
              </a:rPr>
              <a:t>"Hey,</a:t>
            </a:r>
            <a:r>
              <a:rPr lang="en-US" sz="2430" b="1" kern="1200" spc="-63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7">
                <a:solidFill>
                  <a:srgbClr val="404040"/>
                </a:solidFill>
                <a:latin typeface="Arial"/>
                <a:ea typeface="+mn-ea"/>
                <a:cs typeface="Arial"/>
              </a:rPr>
              <a:t>your</a:t>
            </a:r>
            <a:r>
              <a:rPr lang="en-US" sz="2430" b="1" kern="1200" spc="-63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18">
                <a:solidFill>
                  <a:srgbClr val="404040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US" sz="2430" b="1" kern="1200" spc="-59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7">
                <a:solidFill>
                  <a:srgbClr val="404040"/>
                </a:solidFill>
                <a:latin typeface="Arial"/>
                <a:ea typeface="+mn-ea"/>
                <a:cs typeface="Arial"/>
              </a:rPr>
              <a:t>arrived"</a:t>
            </a:r>
            <a:endParaRPr lang="en-US" sz="243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10909" indent="-410909" defTabSz="822960">
              <a:lnSpc>
                <a:spcPts val="2906"/>
              </a:lnSpc>
              <a:buFont typeface="Arial MT"/>
              <a:buChar char="•"/>
              <a:tabLst>
                <a:tab pos="410909" algn="l"/>
                <a:tab pos="411480" algn="l"/>
              </a:tabLst>
            </a:pPr>
            <a:r>
              <a:rPr lang="en-US" sz="2430" b="1" kern="1200" spc="-18">
                <a:solidFill>
                  <a:srgbClr val="404040"/>
                </a:solidFill>
                <a:latin typeface="Arial"/>
                <a:ea typeface="+mn-ea"/>
                <a:cs typeface="Arial"/>
              </a:rPr>
              <a:t>O</a:t>
            </a:r>
            <a:r>
              <a:rPr lang="en-US" sz="2430" b="1" kern="1200" spc="-243">
                <a:solidFill>
                  <a:srgbClr val="404040"/>
                </a:solidFill>
                <a:latin typeface="Arial"/>
                <a:ea typeface="+mn-ea"/>
                <a:cs typeface="Arial"/>
              </a:rPr>
              <a:t>K</a:t>
            </a:r>
            <a:r>
              <a:rPr lang="en-US" sz="2430" b="1" kern="1200" spc="-117">
                <a:solidFill>
                  <a:srgbClr val="404040"/>
                </a:solidFill>
                <a:latin typeface="Arial"/>
                <a:ea typeface="+mn-ea"/>
                <a:cs typeface="Arial"/>
              </a:rPr>
              <a:t>,</a:t>
            </a:r>
            <a:r>
              <a:rPr lang="en-US" sz="2430" b="1" kern="1200" spc="-4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18">
                <a:solidFill>
                  <a:srgbClr val="404040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430" b="1" kern="1200" spc="-18">
                <a:solidFill>
                  <a:srgbClr val="404040"/>
                </a:solidFill>
                <a:latin typeface="Arial"/>
                <a:ea typeface="+mn-ea"/>
                <a:cs typeface="Arial"/>
              </a:rPr>
              <a:t>'</a:t>
            </a:r>
            <a:r>
              <a:rPr lang="en-US" sz="2430" b="1" kern="1200" spc="-50">
                <a:solidFill>
                  <a:srgbClr val="404040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430" b="1" kern="1200" spc="-45">
                <a:solidFill>
                  <a:srgbClr val="404040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2430" b="1" kern="1200" spc="-5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5">
                <a:solidFill>
                  <a:srgbClr val="404040"/>
                </a:solidFill>
                <a:latin typeface="Arial"/>
                <a:ea typeface="+mn-ea"/>
                <a:cs typeface="Arial"/>
              </a:rPr>
              <a:t>p</a:t>
            </a:r>
            <a:r>
              <a:rPr lang="en-US" sz="2430" b="1" kern="1200" spc="-32">
                <a:solidFill>
                  <a:srgbClr val="404040"/>
                </a:solidFill>
                <a:latin typeface="Arial"/>
                <a:ea typeface="+mn-ea"/>
                <a:cs typeface="Arial"/>
              </a:rPr>
              <a:t>ro</a:t>
            </a:r>
            <a:r>
              <a:rPr lang="en-US" sz="2430" b="1" kern="1200" spc="50">
                <a:solidFill>
                  <a:srgbClr val="404040"/>
                </a:solidFill>
                <a:latin typeface="Arial"/>
                <a:ea typeface="+mn-ea"/>
                <a:cs typeface="Arial"/>
              </a:rPr>
              <a:t>c</a:t>
            </a:r>
            <a:r>
              <a:rPr lang="en-US" sz="2430" b="1" kern="1200" spc="72">
                <a:solidFill>
                  <a:srgbClr val="404040"/>
                </a:solidFill>
                <a:latin typeface="Arial"/>
                <a:ea typeface="+mn-ea"/>
                <a:cs typeface="Arial"/>
              </a:rPr>
              <a:t>e</a:t>
            </a:r>
            <a:r>
              <a:rPr lang="en-US" sz="2430" b="1" kern="1200" spc="-176">
                <a:solidFill>
                  <a:srgbClr val="404040"/>
                </a:solidFill>
                <a:latin typeface="Arial"/>
                <a:ea typeface="+mn-ea"/>
                <a:cs typeface="Arial"/>
              </a:rPr>
              <a:t>ss</a:t>
            </a:r>
            <a:r>
              <a:rPr lang="en-US" sz="2430" b="1" kern="1200" spc="-4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50">
                <a:solidFill>
                  <a:srgbClr val="404040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430" b="1" kern="1200" spc="158">
                <a:solidFill>
                  <a:srgbClr val="404040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430" b="1" kern="1200" spc="-117">
                <a:solidFill>
                  <a:srgbClr val="404040"/>
                </a:solidFill>
                <a:latin typeface="Arial"/>
                <a:ea typeface="+mn-ea"/>
                <a:cs typeface="Arial"/>
              </a:rPr>
              <a:t>.</a:t>
            </a:r>
            <a:r>
              <a:rPr lang="en-US" sz="2430" b="1" kern="1200" spc="-4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7">
                <a:solidFill>
                  <a:srgbClr val="404040"/>
                </a:solidFill>
                <a:latin typeface="Arial"/>
                <a:ea typeface="+mn-ea"/>
                <a:cs typeface="Arial"/>
              </a:rPr>
              <a:t>T</a:t>
            </a:r>
            <a:r>
              <a:rPr lang="en-US" sz="2430" b="1" kern="1200" spc="-14">
                <a:solidFill>
                  <a:srgbClr val="404040"/>
                </a:solidFill>
                <a:latin typeface="Arial"/>
                <a:ea typeface="+mn-ea"/>
                <a:cs typeface="Arial"/>
              </a:rPr>
              <a:t>han</a:t>
            </a:r>
            <a:r>
              <a:rPr lang="en-US" sz="2430" b="1" kern="1200" spc="-126">
                <a:solidFill>
                  <a:srgbClr val="404040"/>
                </a:solidFill>
                <a:latin typeface="Arial"/>
                <a:ea typeface="+mn-ea"/>
                <a:cs typeface="Arial"/>
              </a:rPr>
              <a:t>k</a:t>
            </a:r>
            <a:r>
              <a:rPr lang="en-US" sz="2430" b="1" kern="1200" spc="-176">
                <a:solidFill>
                  <a:srgbClr val="404040"/>
                </a:solidFill>
                <a:latin typeface="Arial"/>
                <a:ea typeface="+mn-ea"/>
                <a:cs typeface="Arial"/>
              </a:rPr>
              <a:t>s</a:t>
            </a:r>
            <a:r>
              <a:rPr lang="en-US" sz="2430" b="1" kern="1200" spc="-81">
                <a:solidFill>
                  <a:srgbClr val="404040"/>
                </a:solidFill>
                <a:latin typeface="Arial"/>
                <a:ea typeface="+mn-ea"/>
                <a:cs typeface="Arial"/>
              </a:rPr>
              <a:t>!</a:t>
            </a:r>
            <a:endParaRPr lang="en-US"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72357" y="6573510"/>
            <a:ext cx="3062961" cy="987835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defTabSz="822960">
              <a:spcBef>
                <a:spcPts val="32"/>
              </a:spcBef>
            </a:pPr>
            <a:endParaRPr lang="en-US" sz="3960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688086" defTabSz="822960"/>
            <a:r>
              <a:rPr lang="en-US" sz="2430" b="1" kern="1200" spc="9">
                <a:solidFill>
                  <a:srgbClr val="404040"/>
                </a:solidFill>
                <a:latin typeface="Arial"/>
                <a:ea typeface="+mn-ea"/>
                <a:cs typeface="Arial"/>
              </a:rPr>
              <a:t>Web</a:t>
            </a:r>
            <a:r>
              <a:rPr lang="en-US" sz="2430" b="1" kern="1200" spc="-81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30" b="1" kern="1200" spc="-23">
                <a:solidFill>
                  <a:srgbClr val="404040"/>
                </a:solidFill>
                <a:latin typeface="Arial"/>
                <a:ea typeface="+mn-ea"/>
                <a:cs typeface="Arial"/>
              </a:rPr>
              <a:t>Server</a:t>
            </a:r>
            <a:endParaRPr lang="en-US"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9796" y="6182907"/>
            <a:ext cx="3249999" cy="477054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00088" defTabSz="822960">
              <a:spcBef>
                <a:spcPts val="432"/>
              </a:spcBef>
            </a:pPr>
            <a:r>
              <a:rPr lang="en-US" sz="2700" b="1" kern="1200" spc="-18">
                <a:solidFill>
                  <a:srgbClr val="FFFFFF"/>
                </a:solidFill>
                <a:latin typeface="Arial"/>
                <a:ea typeface="+mn-ea"/>
                <a:cs typeface="Arial"/>
              </a:rPr>
              <a:t>Application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69509" y="6985336"/>
            <a:ext cx="5491022" cy="205913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3546" y="6389164"/>
            <a:ext cx="4038761" cy="50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defTabSz="822960">
              <a:spcBef>
                <a:spcPts val="90"/>
              </a:spcBef>
            </a:pPr>
            <a:r>
              <a:rPr lang="en-US" sz="3150" kern="120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H</a:t>
            </a:r>
            <a:r>
              <a:rPr lang="en-US" sz="3150" kern="1200" spc="-5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r</a:t>
            </a:r>
            <a:r>
              <a:rPr lang="en-US" sz="3150" kern="1200" spc="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45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a</a:t>
            </a:r>
            <a:r>
              <a:rPr lang="en-US" sz="3150" kern="1200" spc="-19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r</a:t>
            </a:r>
            <a:r>
              <a:rPr lang="en-US" sz="3150" kern="1200" spc="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95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h</a:t>
            </a:r>
            <a:r>
              <a:rPr lang="en-US" sz="3150" kern="1200" spc="9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e</a:t>
            </a:r>
            <a:r>
              <a:rPr lang="en-US" sz="3150" kern="1200" spc="-198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US" sz="3150" kern="1200" spc="-86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p</a:t>
            </a:r>
            <a:r>
              <a:rPr lang="en-US" sz="3150" kern="1200" spc="-194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r</a:t>
            </a:r>
            <a:r>
              <a:rPr lang="en-US" sz="3150" kern="1200" spc="-14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o</a:t>
            </a:r>
            <a:r>
              <a:rPr lang="en-US" sz="3150" kern="1200" spc="-6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d</a:t>
            </a:r>
            <a:r>
              <a:rPr lang="en-US" sz="3150" kern="1200" spc="-95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u</a:t>
            </a:r>
            <a:r>
              <a:rPr lang="en-US" sz="3150" kern="1200" spc="103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c</a:t>
            </a:r>
            <a:r>
              <a:rPr lang="en-US" sz="3150" kern="1200" spc="-50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t</a:t>
            </a:r>
            <a:r>
              <a:rPr lang="en-US" sz="3150" kern="1200" spc="-171">
                <a:solidFill>
                  <a:srgbClr val="171717"/>
                </a:solidFill>
                <a:latin typeface="Lucida Sans Unicode"/>
                <a:ea typeface="+mn-ea"/>
                <a:cs typeface="Lucida Sans Unicode"/>
              </a:rPr>
              <a:t>s</a:t>
            </a:r>
            <a:endParaRPr lang="en-US"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2025" y="754380"/>
            <a:ext cx="3664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600" b="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sz="5600" b="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5600" b="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600" b="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600" b="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sz="5600" b="0" spc="-16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600" b="0" spc="220" dirty="0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sz="5600" b="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7500" y="6253232"/>
            <a:ext cx="1915160" cy="1795145"/>
            <a:chOff x="2597500" y="6253232"/>
            <a:chExt cx="1915160" cy="1795145"/>
          </a:xfrm>
        </p:grpSpPr>
        <p:sp>
          <p:nvSpPr>
            <p:cNvPr id="4" name="object 4"/>
            <p:cNvSpPr/>
            <p:nvPr/>
          </p:nvSpPr>
          <p:spPr>
            <a:xfrm>
              <a:off x="2603850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8701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7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7" y="1341450"/>
                  </a:lnTo>
                  <a:lnTo>
                    <a:pt x="447147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3850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1998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1998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3850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809249" y="6253232"/>
            <a:ext cx="1915160" cy="1795145"/>
            <a:chOff x="4809249" y="6253232"/>
            <a:chExt cx="1915160" cy="1795145"/>
          </a:xfrm>
        </p:grpSpPr>
        <p:sp>
          <p:nvSpPr>
            <p:cNvPr id="9" name="object 9"/>
            <p:cNvSpPr/>
            <p:nvPr/>
          </p:nvSpPr>
          <p:spPr>
            <a:xfrm>
              <a:off x="481559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045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559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1559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20999" y="6253232"/>
            <a:ext cx="1915160" cy="1795145"/>
            <a:chOff x="7020999" y="6253232"/>
            <a:chExt cx="1915160" cy="1795145"/>
          </a:xfrm>
        </p:grpSpPr>
        <p:sp>
          <p:nvSpPr>
            <p:cNvPr id="14" name="object 14"/>
            <p:cNvSpPr/>
            <p:nvPr/>
          </p:nvSpPr>
          <p:spPr>
            <a:xfrm>
              <a:off x="70273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220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73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73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232748" y="6253232"/>
            <a:ext cx="1915160" cy="1795145"/>
            <a:chOff x="9232748" y="6253232"/>
            <a:chExt cx="1915160" cy="1795145"/>
          </a:xfrm>
        </p:grpSpPr>
        <p:sp>
          <p:nvSpPr>
            <p:cNvPr id="19" name="object 19"/>
            <p:cNvSpPr/>
            <p:nvPr/>
          </p:nvSpPr>
          <p:spPr>
            <a:xfrm>
              <a:off x="9239098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3949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39098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9098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44499" y="6253232"/>
            <a:ext cx="1915160" cy="1795145"/>
            <a:chOff x="11444499" y="6253232"/>
            <a:chExt cx="1915160" cy="1795145"/>
          </a:xfrm>
        </p:grpSpPr>
        <p:sp>
          <p:nvSpPr>
            <p:cNvPr id="24" name="object 24"/>
            <p:cNvSpPr/>
            <p:nvPr/>
          </p:nvSpPr>
          <p:spPr>
            <a:xfrm>
              <a:off x="114508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05702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1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1" y="1341450"/>
                  </a:lnTo>
                  <a:lnTo>
                    <a:pt x="447141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508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1993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2" y="447150"/>
                  </a:lnTo>
                  <a:lnTo>
                    <a:pt x="1901993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508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98949" y="2145283"/>
            <a:ext cx="1090041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6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600" b="1" spc="7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600" b="1" spc="22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6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600" b="1" spc="-2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600" b="1" spc="65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36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600" b="1" spc="1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600" b="1" spc="-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3600" b="1" spc="-26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600" b="1" spc="-5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22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600" b="1" spc="-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850900" indent="-838200">
              <a:lnSpc>
                <a:spcPts val="4310"/>
              </a:lnSpc>
              <a:spcBef>
                <a:spcPts val="2685"/>
              </a:spcBef>
              <a:buSzPct val="83333"/>
              <a:buFont typeface="Segoe UI"/>
              <a:buChar char="●"/>
              <a:tabLst>
                <a:tab pos="850265" algn="l"/>
                <a:tab pos="850900" algn="l"/>
              </a:tabLst>
            </a:pPr>
            <a:r>
              <a:rPr sz="3600" b="1" spc="-40" dirty="0">
                <a:solidFill>
                  <a:srgbClr val="404040"/>
                </a:solidFill>
                <a:latin typeface="Arial"/>
                <a:cs typeface="Arial"/>
              </a:rPr>
              <a:t>Unlike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array, </a:t>
            </a:r>
            <a:r>
              <a:rPr sz="3600" b="1" spc="8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/>
                <a:cs typeface="Arial"/>
              </a:rPr>
              <a:t>doesn't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Arial"/>
                <a:cs typeface="Arial"/>
              </a:rPr>
              <a:t>retain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endParaRPr sz="3600">
              <a:latin typeface="Arial"/>
              <a:cs typeface="Arial"/>
            </a:endParaRPr>
          </a:p>
          <a:p>
            <a:pPr marL="850900" indent="-838200">
              <a:lnSpc>
                <a:spcPts val="4310"/>
              </a:lnSpc>
              <a:buSzPct val="83333"/>
              <a:buFont typeface="Segoe UI"/>
              <a:buChar char="●"/>
              <a:tabLst>
                <a:tab pos="850265" algn="l"/>
                <a:tab pos="850900" algn="l"/>
              </a:tabLst>
            </a:pPr>
            <a:r>
              <a:rPr sz="3600" b="1" spc="3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r>
              <a:rPr sz="36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3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/>
                <a:cs typeface="Arial"/>
              </a:rPr>
              <a:t>observed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3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  <a:p>
            <a:pPr marL="911225">
              <a:lnSpc>
                <a:spcPct val="100000"/>
              </a:lnSpc>
              <a:spcBef>
                <a:spcPts val="1980"/>
              </a:spcBef>
              <a:tabLst>
                <a:tab pos="3750945" algn="l"/>
              </a:tabLst>
            </a:pPr>
            <a:r>
              <a:rPr sz="4000" spc="-5" dirty="0">
                <a:solidFill>
                  <a:srgbClr val="675BA7"/>
                </a:solidFill>
                <a:latin typeface="Calibri"/>
                <a:cs typeface="Calibri"/>
              </a:rPr>
              <a:t>A</a:t>
            </a:r>
            <a:r>
              <a:rPr sz="4000" spc="5" dirty="0">
                <a:solidFill>
                  <a:srgbClr val="675BA7"/>
                </a:solidFill>
                <a:latin typeface="Calibri"/>
                <a:cs typeface="Calibri"/>
              </a:rPr>
              <a:t>r</a:t>
            </a:r>
            <a:r>
              <a:rPr sz="4000" spc="-80" dirty="0">
                <a:solidFill>
                  <a:srgbClr val="675BA7"/>
                </a:solidFill>
                <a:latin typeface="Calibri"/>
                <a:cs typeface="Calibri"/>
              </a:rPr>
              <a:t>ra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y:	[</a:t>
            </a:r>
            <a:r>
              <a:rPr sz="4000" spc="-1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spc="25" dirty="0">
                <a:solidFill>
                  <a:srgbClr val="675BA7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/>
                <a:cs typeface="Calibri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/>
                <a:cs typeface="Calibri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675BA7"/>
                </a:solidFill>
                <a:latin typeface="Calibri"/>
                <a:cs typeface="Calibri"/>
              </a:rPr>
              <a:t>L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675BA7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/>
                <a:cs typeface="Calibri"/>
              </a:rPr>
              <a:t>]</a:t>
            </a:r>
            <a:endParaRPr sz="4000">
              <a:latin typeface="Calibri"/>
              <a:cs typeface="Calibri"/>
            </a:endParaRPr>
          </a:p>
          <a:p>
            <a:pPr marL="908050">
              <a:lnSpc>
                <a:spcPct val="100000"/>
              </a:lnSpc>
              <a:spcBef>
                <a:spcPts val="2615"/>
              </a:spcBef>
            </a:pPr>
            <a:r>
              <a:rPr sz="4000" spc="-10" dirty="0">
                <a:solidFill>
                  <a:srgbClr val="675BA7"/>
                </a:solidFill>
                <a:latin typeface="Calibri"/>
                <a:cs typeface="Calibri"/>
              </a:rPr>
              <a:t>Observable: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00">
              <a:latin typeface="Calibri"/>
              <a:cs typeface="Calibri"/>
            </a:endParaRPr>
          </a:p>
          <a:p>
            <a:pPr marL="1081405">
              <a:lnSpc>
                <a:spcPct val="100000"/>
              </a:lnSpc>
              <a:tabLst>
                <a:tab pos="3303904" algn="l"/>
                <a:tab pos="5515610" algn="l"/>
                <a:tab pos="7748905" algn="l"/>
                <a:tab pos="9939020" algn="l"/>
              </a:tabLst>
            </a:pPr>
            <a:r>
              <a:rPr sz="6000" b="1" spc="-160" dirty="0">
                <a:solidFill>
                  <a:srgbClr val="FFFFFF"/>
                </a:solidFill>
                <a:latin typeface="Tahoma"/>
                <a:cs typeface="Tahoma"/>
              </a:rPr>
              <a:t>A	</a:t>
            </a:r>
            <a:r>
              <a:rPr sz="6000" b="1" spc="-170" dirty="0">
                <a:solidFill>
                  <a:srgbClr val="FFFFFF"/>
                </a:solidFill>
                <a:latin typeface="Tahoma"/>
                <a:cs typeface="Tahoma"/>
              </a:rPr>
              <a:t>P	P	</a:t>
            </a:r>
            <a:r>
              <a:rPr sz="6000" b="1" spc="-5" dirty="0">
                <a:solidFill>
                  <a:srgbClr val="FFFFFF"/>
                </a:solidFill>
                <a:latin typeface="Tahoma"/>
                <a:cs typeface="Tahoma"/>
              </a:rPr>
              <a:t>L	</a:t>
            </a:r>
            <a:r>
              <a:rPr sz="6000" b="1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6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4316" y="754380"/>
            <a:ext cx="9656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What</a:t>
            </a:r>
            <a:r>
              <a:rPr sz="5600" b="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Does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Observable</a:t>
            </a:r>
            <a:r>
              <a:rPr sz="5600" b="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600" b="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Do?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410" y="2570480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A28"/>
                </a:solidFill>
                <a:latin typeface="Arial"/>
                <a:cs typeface="Arial"/>
              </a:rPr>
              <a:t>Nothing</a:t>
            </a:r>
            <a:r>
              <a:rPr sz="3600" b="1" spc="-9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36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36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/>
                <a:cs typeface="Arial"/>
              </a:rPr>
              <a:t>subscribe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510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05A28"/>
                </a:solidFill>
                <a:latin typeface="Courier New"/>
                <a:cs typeface="Courier New"/>
              </a:rPr>
              <a:t>next</a:t>
            </a:r>
            <a:r>
              <a:rPr sz="3200" b="1" spc="-7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/>
                <a:cs typeface="Arial"/>
              </a:rPr>
              <a:t>item</a:t>
            </a:r>
            <a:r>
              <a:rPr sz="3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3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10888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05A28"/>
                </a:solidFill>
                <a:latin typeface="Courier New"/>
                <a:cs typeface="Courier New"/>
              </a:rPr>
              <a:t>error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3200" b="1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error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/>
                <a:cs typeface="Arial"/>
              </a:rPr>
              <a:t>occurred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731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05A28"/>
                </a:solidFill>
                <a:latin typeface="Courier New"/>
                <a:cs typeface="Courier New"/>
              </a:rPr>
              <a:t>complete</a:t>
            </a:r>
            <a:r>
              <a:rPr sz="3200" b="1" spc="-4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3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3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/>
                <a:cs typeface="Arial"/>
              </a:rPr>
              <a:t>emitted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983" y="2274887"/>
            <a:ext cx="1394670" cy="139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6390" y="6208712"/>
            <a:ext cx="1471856" cy="1398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0140" y="8178800"/>
            <a:ext cx="1124354" cy="1398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964" y="4240212"/>
            <a:ext cx="1322707" cy="1398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6c8ee34cc14e41270df816faabb94a8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d2f8f1f384f55afa84c27e10cefa92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ba40ea-ab1f-4424-a7f2-a5a2987c4c4b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0857A9C0-FE87-4A83-BD76-9930FF99D54E}"/>
</file>

<file path=customXml/itemProps2.xml><?xml version="1.0" encoding="utf-8"?>
<ds:datastoreItem xmlns:ds="http://schemas.openxmlformats.org/officeDocument/2006/customXml" ds:itemID="{77B7E9DE-7FA6-464B-9366-A2A347CF3A01}"/>
</file>

<file path=customXml/itemProps3.xml><?xml version="1.0" encoding="utf-8"?>
<ds:datastoreItem xmlns:ds="http://schemas.openxmlformats.org/officeDocument/2006/customXml" ds:itemID="{906BBBA8-75ED-469E-B8AF-59EFD68CFC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1150</Words>
  <Application>Microsoft Office PowerPoint</Application>
  <PresentationFormat>Custom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Arial MT</vt:lpstr>
      <vt:lpstr>Calibri</vt:lpstr>
      <vt:lpstr>Courier New</vt:lpstr>
      <vt:lpstr>Lucida Sans Unicode</vt:lpstr>
      <vt:lpstr>Microsoft Sans Serif</vt:lpstr>
      <vt:lpstr>Segoe UI</vt:lpstr>
      <vt:lpstr>Tahoma</vt:lpstr>
      <vt:lpstr>Times New Roman</vt:lpstr>
      <vt:lpstr>Office Theme</vt:lpstr>
      <vt:lpstr>Angular Day5</vt:lpstr>
      <vt:lpstr>Difference Between Observable and Promise</vt:lpstr>
      <vt:lpstr>PowerPoint Presentation</vt:lpstr>
      <vt:lpstr>Reactive Extensions (RxJS)</vt:lpstr>
      <vt:lpstr>Synchronous vs. Asynchronous</vt:lpstr>
      <vt:lpstr>Web Browser</vt:lpstr>
      <vt:lpstr>Getting Data</vt:lpstr>
      <vt:lpstr>Observable</vt:lpstr>
      <vt:lpstr>What Does an Observable Do?</vt:lpstr>
      <vt:lpstr>Getting Data</vt:lpstr>
      <vt:lpstr>PowerPoint Presentation</vt:lpstr>
      <vt:lpstr>Common Observable Usage</vt:lpstr>
      <vt:lpstr>Example</vt:lpstr>
      <vt:lpstr>Sending an HTTP Request</vt:lpstr>
      <vt:lpstr>Setting up an HTTP Request</vt:lpstr>
      <vt:lpstr>Registering the HTTP Service Provider</vt:lpstr>
      <vt:lpstr>Setting up an HTTP Request</vt:lpstr>
      <vt:lpstr>Setting up an HTTP Request</vt:lpstr>
      <vt:lpstr>Setting up an HTTP Request</vt:lpstr>
      <vt:lpstr>Exception Handling</vt:lpstr>
      <vt:lpstr>Subscribing to an Observable</vt:lpstr>
      <vt:lpstr>Subscribing to an Observable</vt:lpstr>
      <vt:lpstr>Unsubscribing from an Observable</vt:lpstr>
      <vt:lpstr>Unsubscribing from an Observable</vt:lpstr>
      <vt:lpstr>HTTP Checklist: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Day5</dc:title>
  <dc:creator>Asmaa Ahmed Marzouk</dc:creator>
  <cp:lastModifiedBy>Asmaa Ahmed Marzouk</cp:lastModifiedBy>
  <cp:revision>9</cp:revision>
  <dcterms:created xsi:type="dcterms:W3CDTF">2023-05-15T05:44:25Z</dcterms:created>
  <dcterms:modified xsi:type="dcterms:W3CDTF">2023-05-24T09:22:17Z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LastSaved">
    <vt:filetime>2023-05-15T00:00:00Z</vt:filetime>
  </property>
  <property fmtid="{D5CDD505-2E9C-101B-9397-08002B2CF9AE}" pid="4" name="ContentTypeId">
    <vt:lpwstr>0x010100C2571A8CA3E18B44ACFE0AD4EB8285B1</vt:lpwstr>
  </property>
</Properties>
</file>