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17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04619" y="4836159"/>
            <a:ext cx="2722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>
                <a:latin typeface="Trebuchet MS"/>
                <a:cs typeface="Trebuchet MS"/>
              </a:rPr>
              <a:t>By </a:t>
            </a:r>
            <a:r>
              <a:rPr lang="en-IN" sz="2400" dirty="0" err="1" smtClean="0">
                <a:latin typeface="Trebuchet MS"/>
                <a:cs typeface="Trebuchet MS"/>
              </a:rPr>
              <a:t>Hemender</a:t>
            </a:r>
            <a:r>
              <a:rPr lang="en-IN" sz="2400" dirty="0" smtClean="0">
                <a:latin typeface="Trebuchet MS"/>
                <a:cs typeface="Trebuchet MS"/>
              </a:rPr>
              <a:t> Singh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838200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chemeClr val="accent2">
                    <a:lumMod val="75000"/>
                  </a:schemeClr>
                </a:solidFill>
              </a:rPr>
              <a:t>LEAD SCORE</a:t>
            </a:r>
          </a:p>
          <a:p>
            <a:pPr algn="ctr"/>
            <a:r>
              <a:rPr lang="en-IN" sz="7200" dirty="0" smtClean="0"/>
              <a:t>(CASE STUDY)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914400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447800" y="274320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09600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600200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2825242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4800600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447800"/>
            <a:ext cx="4714494" cy="3038093"/>
          </a:xfrm>
          <a:prstGeom prst="rect">
            <a:avLst/>
          </a:prstGeom>
        </p:spPr>
      </p:pic>
      <p:sp>
        <p:nvSpPr>
          <p:cNvPr id="14338" name="AutoShape 2" descr="data:image/png;base64,iVBORw0KGgoAAAANSUhEUgAAAdUAAAHUCAYAAABs5bJSAAAAOXRFWHRTb2Z0d2FyZQBNYXRwbG90bGliIHZlcnNpb24zLjcuMiwgaHR0cHM6Ly9tYXRwbG90bGliLm9yZy8pXeV/AAAACXBIWXMAAA9hAAAPYQGoP6dpAACLNElEQVR4nOzdd1hT1xsH8G9CSNgge4iAA7dFpW5FlKG4t3XPqrU/V6111VVXXbUO1CpKte69FVyIWxG1Cm4UVJAleyfn9wflamRIMHADeT/Pw2Nycsd7r0nenHPPPUfAGGMghBBCyFcT8h0AIYQQUlFQUiWEEEKUhJIqIYQQoiSUVAkhhBAloaRKCCGEKAklVUIIIURJKKkSQgghSkJJlRBCCFESSqqEEEKIklBS/Qq+vr4QCATcn0gkgpWVFfr3749nz57xHR4AwN7eHsOGDeM7jArF29sbvr6++cpfvXoFgUBQ4GuqIC++FStW8B2KwtLS0jBv3jxcunSpVLZ/6dIlCAQChbdfXt8LqkggEGDevHl8h/HVRHwHUBFs27YNtWrVQkZGBq5evYpFixbh4sWLePz4MSpVqsRrbIcPH4aBgQGvMVQ03t7eMDU1zfdjxcrKCtevX0e1atX4CawCS0tLw/z58wEAbdu2Vfr2GzVqhOvXr6NOnToKrUfvBfI5SqpKUK9ePTg7OwPI/cBLpVLMnTsXR44cwfDhw3mNrWHDhmW+T6lUipycHEgkkjLft6IYY8jIyIC2tvZXb0sikaBZs2ZKiKp8S09Ph5aWFgQCAd+hfFF2djYEAgEMDAyU+n9H7wX1Rc2/pSAvwb5//16u/M6dO+jatSuMjY2hpaWFhg0bYt++ffnWf/v2Lb7//nvY2tpCLBbD2toavXv3ltteUlISpk6dCgcHB4jFYtjY2GDSpElITU2V29anzb8xMTEQi8X49ddf8+3z8ePHEAgEWLNmDVcWFRWFMWPGoHLlyhCLxXBwcMD8+fORk5PDLZPXzLVs2TIsXLgQDg4OkEgkuHjxYqHnJyMjAzNmzJCLffz48UhISMgXe+fOnXH48GE0aNAAWlpaqFq1qlyMip4PgUCAH3/8ERs3bkTt2rUhkUjw999/AwDmz5+Ppk2bwtjYGAYGBmjUqBF8fHzw6ZwT9vb2ePToEQICArhmf3t7e7lz8WmT37x58yAQCPDo0SN89913MDQ0hIWFBUaMGIHExES52BISEjBy5EgYGxtDT08PnTp1wsuXL4vdLJaQkICffvoJVatWhUQigbm5Oby8vPD48eN8y65atQoODg7Q09ND8+bNcePGDbnX79y5g/79+8Pe3h7a2tqwt7fHd999h9evX8stl3cJxM/PDyNGjICZmRl0dHSQmZmJ58+fY/jw4ahRowZ0dHRgY2ODLl264N9//1Uo9levXsHMzIz7P8o775/WDp89e4YBAwbA3NwcEokEtWvXxvr16+X2kdfEu2PHDvz000+wsbGBRCLB8+fPC2z+ffnyJfr37w9ra2tIJBJYWFigffv2uHfvHgDF3wtA7ufsu+++g4WFBSQSCapUqYIhQ4YgMzOzqP9aZGVlYeHChahVqxYkEgnMzMwwfPhwxMTEcMssXboUQqEQx48fl1t32LBh0NHR4c57RkYGfvrpJzg5OcHQ0BDGxsZo3rw5jh49mm+/eZ+Xbdu2oWbNmtDW1oazszNu3LgBxhiWL1/OvY/atWuH58+fy63ftm1b1KtXD4GBgWjWrBm0tbVhY2ODX3/9FVKptMhjBor3HaRqqKZaCsLCwgAAjo6OXNnFixfRoUMHNG3aFBs3boShoSH27NmDfv36IS0tjfuCePv2Lb799ltkZ2dj5syZaNCgAeLi4nD27Fl8+PABFhYWSEtLg4uLC968ecMt8+jRI8yZMwf//vsvzp07V2AtwczMDJ07d8bff/+N+fPnQyj8+Jtq27ZtEIvFGDhwIIDcN3OTJk0gFAoxZ84cVKtWDdevX8fChQvx6tUrbNu2TW7ba9asgaOjI1asWAEDAwPUqFGjwHPDGEP37t1x/vx5zJgxA61bt8aDBw8wd+5cXL9+HdevX5er4d67dw+TJk3CvHnzYGlpiZ07d2LixInIysrC1KlTAUDh83HkyBEEBgZizpw5sLS0hLm5OYDcL8IxY8agSpUqAIAbN27gf//7H96+fYs5c+YAyG1O7927NwwNDeHt7Q0AxaqR9+rVC/369cPIkSPx77//YsaMGQCArVu3AgBkMhm6dOmCO3fuYN68eVxzZIcOHb64bQBITk5Gq1at8OrVK/zyyy9o2rQpUlJScPnyZURGRqJWrVrcsuvXr0etWrWwevVqAMCvv/4KLy8vhIWFwdDQkDsXNWvWRP/+/WFsbIzIyEhs2LAB3377LUJCQmBqaiq3/xEjRqBTp07YsWMHUlNToampiXfv3sHExARLly6FmZkZ4uPj8ffff6Np06YIDg5GzZo1ixV7ixYtcObMGXTo0AEjR47EqFGjAIBLtCEhIWjRogWqVKmClStXwtLSEmfPnsWECRMQGxuLuXPnysU6Y8YMNG/eHBs3boRQKIS5uTmioqLynVMvLy9IpVIsW7YMVapUQWxsLK5du8b9+FP0vXD//n20atUKpqamWLBgAWrUqIHIyEgcO3YMWVlZha4rk8nQrVs3BAYGYtq0aWjRogVev36NuXPnom3btrhz5w60tbXxyy+/IDAwEEOHDkVwcDDs7Oywbds2/P3339iyZQvq168PAMjMzER8fDymTp0KGxsbZGVl4dy5c+jZsye2bduGIUOGyO3/xIkTCA4OxtKlSyEQCPDLL7+gU6dOGDp0KF6+fIl169YhMTERU6ZMQa9evXDv3j25z1tUVBT69++P6dOnY8GCBTh58iQWLlyIDx8+YN26dYWeL0W/g1QGIyW2bds2BoDduHGDZWdns+TkZHbmzBlmaWnJ2rRpw7Kzs7lla9WqxRo2bChXxhhjnTt3ZlZWVkwqlTLGGBsxYgTT1NRkISEhhe53yZIlTCgUstu3b8uVHzhwgAFgp06d4srs7OzY0KFDuefHjh1jAJifnx9XlpOTw6ytrVmvXr24sjFjxjA9PT32+vVruX2sWLGCAWCPHj1ijDEWFhbGALBq1aqxrKysL50ydubMGQaALVu2TK587969DAD766+/5GIXCATs3r17csu6u7szAwMDlpqaqvD5AMAMDQ1ZfHx8kXFKpVKWnZ3NFixYwExMTJhMJuNeq1u3LnNxccm3Tt652LZtG1c2d+7cAo/3hx9+YFpaWtx2T548yQCwDRs2yC23ZMkSBoDNnTu3yHgXLFjAADB/f/9Cl8mLr379+iwnJ4crv3XrFgPAdu/eXei6OTk5LCUlhenq6rI///yTK8/7DAwZMqTI+PK2kZWVxWrUqMEmT56sUOwxMTGFngdPT09WuXJllpiYKFf+448/Mi0tLe7/+uLFiwwAa9OmTb5t5L128eJFxhhjsbGxDABbvXp1kcekyHuhXbt2zMjIiEVHRxe5zc/t3r2bAWAHDx6UK799+zYDwLy9vbmy2NhYVrlyZdakSRN29+5dpqOjwwYNGlTk9nNyclh2djYbOXIka9iwodxrAJilpSVLSUnhyo4cOcIAMCcnJ7nPxerVqxkA9uDBA67MxcWFAWBHjx6V2+7o0aOZUCiU+375/P+3uN9Bqoaaf5WgWbNm0NTUhL6+Pjp06IBKlSrh6NGjEIlyGwKeP3+Ox48fc7XAnJwc7s/LywuRkZF48uQJAOD06dNwdXVF7dq1C93fiRMnUK9ePTg5Oclty9PT84s9GDt27AhLS0u5X3lnz57Fu3fvMGLECLl9uLq6wtraWm4fHTt2BAAEBATIbbdr167Q1NT84rm6cOECAOTr2NGnTx/o6uri/PnzcuV169bFN998I1c2YMAAJCUl4e7duyU6H+3atSuwA9mFCxfg5uYGQ0NDaGhoQFNTE3PmzEFcXByio6O/eGxF6dq1q9zzBg0aICMjg9tu3vns27ev3HLfffddsbZ/+vRpODo6ws3N7YvLdurUCRoaGnKxAJBr2k1JScEvv/yC6tWrQyQSQSQSQU9PD6mpqQgNDc23zV69euUry8nJweLFi1GnTh2IxWKIRCKIxWI8e/ZMbhuKxP65jIwMnD9/Hj169ICOjk6+z1ZGRka+pu2CYv2csbExqlWrhuXLl2PVqlUIDg6GTCZTOL48aWlpCAgIQN++fbkadnGdOHECRkZG6NKli9zxOTk5wdLSUu79bWJigr179+Lu3btc7X3jxo35trl//360bNkSenp6EIlE0NTUhI+PT4H/t66urtDV1eWe5303dezYUa5Gmlf++SUCfX39fO//AQMGQCaT4fLly0UetyLfQaqCkqoSbN++Hbdv38aFCxcwZswYhIaGyn0Z5l0LnTp1KjQ1NeX+fvjhBwBAbGwsgNzrnpUrVy5yf+/fv8eDBw/ybUtfXx+MMW5bBRGJRBg8eDAOHz7MNWP5+vrCysoKnp6ecvs4fvx4vn3UrVtXLt48VlZWxTpXcXFxEIlE+b5YBAIBLC0tERcXJ1duaWmZbxt5ZXnLKno+Cor11q1b8PDwAABs3rwZV69exe3btzFr1iwAuZ1vvoaJiYnc87ymvrzt5p0XY2NjueUsLCyKtf3ivG+KGwuQ+6W3bt06jBo1CmfPnsWtW7dw+/ZtmJmZFXguCjqnU6ZMwa+//oru3bvj+PHjuHnzJm7fvo1vvvlGbhuKxP65uLg45OTkYO3atfn+/728vACU7L0qEAhw/vx5eHp6YtmyZWjUqBHMzMwwYcIEJCcnKxznhw8fIJVKS3Sc79+/R0JCAsRicb5jjIqKynd8TZs2Rd26dZGRkYFx48bJJUQAOHToEPr27QsbGxv8888/uH79Om7fvo0RI0YgIyMj3/4/f0+KxeIiyz/fRkHv4c8/w4UdtyLfQaqCrqkqQe3atbnOSa6urpBKpdiyZQsOHDiA3r17c9efZsyYgZ49exa4jbzrS2ZmZnjz5k2R+zM1NYW2tjZ3Pa6g14syfPhwLF++nLume+zYMUyaNEmu9mJqaooGDRpg0aJFBW7D2tpa7nlxe3qamJggJycHMTExcomVMYaoqCh8++23cssXdK0rrywvOSh6PgqKdc+ePdDU1MSJEyegpaXFlR85cqRYx/W18s5LfHy83JdVQcdfkOK8b4orMTERJ06cwNy5czF9+nSuPO9aXEEKOqf//PMPhgwZgsWLF8uVx8bGwsjISCmxV6pUCRoaGhg8eDDGjx9f4DIODg5fjLUgdnZ28PHxAQA8ffoU+/btw7x585CVlVVg7a8oxsbG0NDQKNFxmpqawsTEBGfOnCnwdX19fbnnc+fOxb///ovGjRtjzpw56Ny5M6pWrcq9/s8//8DBwQF79+6VOxdf6ixVUp932ATyf4YLouh3kKqgpFoKli1bhoMHD2LOnDno2bMnatasiRo1auD+/fv5vmA+17FjR+zYsQNPnjzhEu3nOnfujMWLF8PExCTfF0Zx1K5dG02bNsW2bdsglUqRmZmZ79afzp0749SpU6hWrZpS77Vt3749li1bhn/++QeTJ0/myg8ePIjU1FS0b99ebvlHjx7h/v37ck3Au3btgr6+Pho1asTF+jXnAwA3eMenPyzS09OxY8eOfMtKJJKvrrl+zsXFBcuWLcPevXsxbtw4rnzPnj3FWr9jx46YM2cOLly4gHbt2n1VLAKBAIyxfB1ntmzZUqwem59u5/NtnDx5Em/fvkX16tUVir2g2jQA6OjowNXVFcHBwWjQoAFXW1I2R0dHzJ49GwcPHuQuO+TFVZz3gra2NlxcXLB//34sWrToiz98P9W5c2fs2bMHUqkUTZs2LXJZf39/LFmyBLNnz8akSZPg5OSEfv364erVq9y5EQgEEIvF+ToTFdT7VxmSk5Nx7NgxuSbgXbt2QSgUok2bNoWuV1rfQaWNkmopqFSpEmbMmIFp06Zh165dGDRoEDZt2oSOHTvC09MTw4YNg42NDeLj4xEaGoq7d+9i//79AIAFCxbg9OnTaNOmDWbOnIn69esjISEBZ86cwZQpU1CrVi1MmjQJBw8eRJs2bTB58mQ0aNAAMpkM4eHh8PPzw08//fTFD9+IESMwZswYvHv3Di1atMiXwBcsWAB/f3+0aNECEyZMQM2aNZGRkYFXr17h1KlT2LhxY4mastzd3eHp6YlffvkFSUlJaNmyJdf7t2HDhhg8eLDc8tbW1ujatSvmzZsHKysr/PPPP/D398fvv/8OHR0dAFDK+ejUqRNWrVqFAQMG4Pvvv0dcXBxWrFhRYI/M+vXrY8+ePdi7dy+qVq0KLS0trmdlSXXo0AEtW7bETz/9hKSkJDRu3BjXr1/H9u3bAUCup3ZBJk2ahL1796Jbt26YPn06mjRpgvT0dAQEBKBz585wdXUtdiwGBgZo06YNli9fDlNTU9jb2yMgIAA+Pj5yNcwv6dy5M3x9fVGrVi00aNAAQUFBWL58eb73TXFi19fXh52dHY4ePYr27dvD2NiYi+3PP/9Eq1at0Lp1a4wbNw729vZITk7G8+fPcfz4ce46viIePHiAH3/8EX369EGNGjUgFotx4cIFPHjwQK72rsh7YdWqVWjVqhWaNm2K6dOno3r16nj//j2OHTuGTZs25atx5unfvz927twJLy8vTJw4EU2aNIGmpibevHmDixcvolu3bujRowciIyMxaNAguLi4YO7cuRAKhdi7dy/atGmDadOmcb29O3fujEOHDuGHH35A7969ERERgd9++w1WVlalMhKciYkJxo0bh/DwcDg6OuLUqVPYvHkzxo0bx/W0L0hpfQeVOn77SZVveT0fP+91yhhj6enprEqVKqxGjRpcT8v79++zvn37MnNzc6apqcksLS1Zu3bt2MaNG+XWjYiIYCNGjGCWlpZMU1OTWVtbs759+7L3799zy6SkpLDZs2ezmjVrMrFYzAwNDVn9+vXZ5MmTWVRUFLfc571/8yQmJjJtbW0GgG3evLnA44uJiWETJkxgDg4OTFNTkxkbG7PGjRuzWbNmcb0B83o5Ll++vNjnLT09nf3yyy/Mzs6OaWpqMisrKzZu3Dj24cMHueXs7OxYp06d2IEDB1jdunWZWCxm9vb2bNWqVfm2WdzzAYCNHz++wLi2bt3KatasySQSCatatSpbsmQJ8/HxYQBYWFgYt9yrV6+Yh4cH09fXZwCYnZ2d3LkoqPdvTEyM3L7y3jufbjc+Pp4NHz6cGRkZMR0dHebu7s5u3LjBAMj1uC3Mhw8f2MSJE1mVKlWYpqYmMzc3Z506dWKPHz+Wi6+g/yt81vPyzZs3rFevXqxSpUpMX1+fdejQgT18+DDf+6moz8CHDx/YyJEjmbm5OdPR0WGtWrVigYGBzMXFJV+P2S/Fzhhj586dYw0bNmQSiYQBkIsjLCyMjRgxgtnY2DBNTU1mZmbGWrRowRYuXMgtk9fDd//+/fli/bz37/v379mwYcNYrVq1mK6uLtPT02MNGjRgf/zxh1zPaUXeC4wxFhISwvr06cNMTEyYWCxmVapUYcOGDWMZGRn5YvpUdnY2W7FiBfvmm2+YlpYW09PTY7Vq1WJjxoxhz549Yzk5OczFxYVZWFiwyMhIuXWXL1/OALDDhw9zZUuXLmX29vZMIpGw2rVrs82bN3Pv1U8V9Hkp7H1U0Pl1cXFhdevWZZcuXWLOzs5MIpEwKysrNnPmzHx3Qnz+HmSseN9BqkbA2Cd3thOiQuzt7VGvXj2cOHGC71B4s2vXLgwcOBBXr15FixYt+A6HEIW0bdsWsbGxePjwId+hlBlq/iVERezevRtv375F/fr1IRQKcePGDSxfvhxt2rShhEpIOUFJlRAVoa+vjz179mDhwoVITU2FlZUVhg0bhoULF/IdGiGkmKj5lxBCCFESGvyBEEIIURJKqoQQQoiSUFIlhBBClETtOirJZDK8e/cO+vr65WISZUIIIaWDMYbk5GRYW1t/cYCV4lK7pPru3TvY2tryHQYhhBAVERERobTRmdQuqeYNBRYREQEDAwOeoyGEEMKXpKQk2NraFjpEZEmoXVLNa/I1MDCgpEoIIUSplwKpoxIhhBCiJJRUCSGEECWhpEoIIYQoCSVVQgghREkoqRJCCCFKQkmVEEIIURJKqoQQQoiSUFIlhBBClISSKiGEEKIklFQJIYQQJaGkSgghhCgJr0n18uXL6NKlC6ytrSEQCHDkyJEvrhMQEIDGjRtDS0sLVatWxcaNG0s/UEIIIaQYeE2qqamp+Oabb7Bu3bpiLR8WFgYvLy+0bt0awcHBmDlzJiZMmICDBw+WcqSEEELIl/E6S03Hjh3RsWPHYi+/ceNGVKlSBatXrwYA1K5dG3fu3MGKFSvQq1evUoqSEEIIKZ5yNfXb9evX4eHhIVfm6ekJHx8fZGdnQ1NTM986mZmZyMzM5J4nJSWVepyEEEJyMcaQJZUhW8qQlSP7+Cf9+O+/bxOhKRQgW8YQlZiO3bciYKAlgkij+I2pmTlSRMSnQ0NYvGncsuLeIiPiYUkPq1DlKqlGRUXBwsJCrszCwgI5OTmIjY2FlZVVvnWWLFmC+fPnl1WIhBCictKycsBY7uO4lCwkZWQXuFxSRjZOPIiEqZ4EWTkyZEs/JsFsqQyZUlm+8k+TY/51chNqScSnZpVoPamMfXGZrOgwvN/3K2SpiSXaR1HKVVIF8k8my/57pxQ2yeyMGTMwZcoU7nneTO+EEKKK4lOzkJCWm1DSsqR4m5AOUQG1r6ikDHxIzYJEpMGVhUYlQQABbryMw9uEdFgYSPA+KTPfunwSCQUQi4TQ1BBCLBJCrCGEQABEJ2XCpaYZLA20ULmSNjQ1hKhtZQBF5g+XMQZrQ23oiDUKXeZNRDjatxoMWWoCateph9AQ5dZWy1VStbS0RFRUlFxZdHQ0RCIRTExMClxHIpFAIpGURXiEEJLPh9QspGTmIDw+DQIBwBgQ8i4JOpKPX/y3wuJx9N47pe+7qIRqaaBVYHlUUgb0tUTo62zLJT6JSAhNDQHEGkKIRRr/JUUBJCLhxwSp8fGxXLnoY/LU1BAWu3m2tJjVqYGBAwfg7t272LNnD+zs7JS6/XKVVJs3b47jx4/Llfn5+cHZ2bnA66mEEFIarj2PxemHUciRMbyISYG5fu4Pd/+Q96hmpgeBILeZNSopo8T7MNDK/XpOyshBFWMdVNIV51smPC4V39gaoZLOx9fefEhDEwdjpGVJ0cbRDOb6EhjrimGknbuMQABoaRZek6uoGGMQCAQQCARYs2YNMjIykJOTo/T98JpUU1JS8Pz5c+55WFgY7t27B2NjY1SpUgUzZszA27dvsX37dgDA2LFjsW7dOkyZMgWjR4/G9evX4ePjg927d/N1CISQCoIxhvRsKd58SIcAAANw8XE0LjyOhuy/y0zvkzIRHp9W5HZCIgvvDKkj1kDlStrIypEhLjULLaqZ/Ldv4H1SBqqa6WGqZ03YGGkr67AIgH379mHXrl3Yt28fxGIxhEIhdHR0SqXjKq9J9c6dO3B1deWe5137HDp0KHx9fREZGYnw8HDudQcHB5w6dQqTJ0/G+vXrYW1tjTVr1tDtNISQEnmbkI71F58jKT23g46imlU1hrWRNkx0xVwizJLKUNPSAAAgkzHUtNSHNSVJ3mzduhWjR4+GTCbD5s2bMX78+FLdn4Dl9fRRE0lJSTA0NERiYiIMDAz4DocQUkpypLm1weikTEQnZyA6ORNhsanwD3mPtwnpAEOhPVMNtTWhIRTARFeMwc3tYKb3sV9GtoyhtqU+qpvrFdpBkqiGP//8E5MmTQIAfP/99/D29oaGxsem79LIB+XqmiohhABAYlo2nsekIOa/ZPlp4sx9nIn41EwU4+4KAICDqS461bdCpwZWcLTQ570zDfk6jDEsWrQIv/76KwDgp59+wvLly8vkRxAlVUKISrsfkYDbr+Jx8O5bmOiK8To+FRHx6cVaVygATPUkMDeQwFxfC+b6ElSupA2PupbQk4igpyWCgRZ1cqxIGGOYPn06li1bBgCYP38+fv311zJrVaCkSgjh1eu4VLxPykRqZg4uPYmGX8h7pGTkIDnzyz0znWyNYK7/MWla/Pev2X9lJroSqnWqmVevXsHb2xsAsGrVKkyePLlM909JlRBSph6+TcS+OxG49CTmiz1pP+VsVwktqpvC0UIPtSz1/7t1hRImkefg4IATJ07g+fPnGDlyZJnvnzoqEUJKVVRiBm6GxWH2kYdIzii89lnVVBfRyZmoYaGHFtVM8E1lI1gaaqFyJR0YF3CPJiF5MjMz8fLlS9SuXVuh9aijEiGk3PiQmoU+m67jeXRKga9XNdXF4OZ26NTACub6BY/uQ8iXpKamokePHggKCkJAQADq1avHazyUVAkhShGXkok7rz/gzqt4bA4Mk3tNW1MDIqEAzauZYHSbqvjW3pinKElFkpCQgE6dOuHatWvQ1dVFbGws3yFRUiWEKE4mY2AAMrKlGOxzE3fDEwpd1q22BbYMdS6z2Ih6iImJgaenJ4KDg2FkZITTp0+jWbNmfIdFSZUQUri8ARRikjNz/1IyEfA0BieLGH1IKACaVzNBDXN9TOtQEzpi+pohyvX27Vu4ubnh8ePHMDMzg5+fH5ycnPgOCwAlVULUDmMMCWnZiEnJTZSx//37aeLMexyfloXidGU00BJhWe9v4FHHAkK6hYWUooiICLi4uCAsLAyVK1fGuXPnULNmTb7D4lBSJaSCypHKsOHSCzyNTkFaZo5cEs2WFr/Tf94ACmb6//3pSWCqL0GvRpVhqieGlqaGWs56QvhhamqKKlWqQCgU4ty5c7C3t+c7JDmUVAmpICIT0/HwbRJ+OfgA8alZX1zeSEcTZp8lSzN9iXwC1Zegko6YBlAgKkNbWxvHjh1DamoqrKys+A4nH0qqhJRDOVIZzj+ORuJ/zbjLzz4pcvk5neugirEOlyhN9MSQiKh2ScqHa9eu4cKFC5g9ezYAwMDAQGXHGaCkSoiKSs+SQsoYDga9QWJ6Nj6kZWHb1VdfXK+qqS5M9MQY3boq2jiaUdMsKdf8/f3RvXt3pKWlwd7eHoMGDeI7pCJRUiVEhYTHpcEvJAoLT4YWa/mmDsbQk4gQm5oFGyMt/NHPiWqgpMI4evQo+vbti6ysLHTo0AE9e/bkO6QvoqRKCI8YY4hJycSJ+5FYcCKk0OUMtETo/I01UjNzIBIK0bGeJdo4mkEsEpZhtISUnZ07d2Lo0KGQSqXo1asXdu7cCYlE8uUVeUZJlZAyFJ+ahVthcUjJlGLq/vuFLicWCTHVwxGDmtlBKBBQEy5RK5s2bcK4cePAGMOQIUPg4+MDkah8pKvyESUh5QxjDDIG7LoVjguh72Gur4W9dyIKXV5DKIBUxrBvTHM0caAh/Ij6CgkJ4RLq+PHjsWbNGgiF5adFhpIqIUoQn5qFA0EReJeQgYj4NJx/HF3osmKREFk5MjT9L3nuGNmUmnEJ+U+dOnWwdu1avHnzBosXLy530/tRUiWkhN4lpMP70nP8cyP8i8u2qm6K1jVMUdNSHy6OZuXui4KQ0sQYQ2JiIoyMjAAA48eP5zegr0BJlZBiYozh0pMY/H7mMd4lpCOpgLlBNYQC1LEygJOtEbo6WcPRQh+G2po8REtI+SCVSjFmzBjcunULly5dgrFx+b78QUmVkC+48yoeC0+G4l5EQoGv17TQR79vbTG0hT2NPESIArKysjB48GDs27cPQqEQV65cQdeuXfkO66tQUiXkE4wxxKdmYfW5Z9hx4zUEAhQ4oLyRjiZ+dK0Oz7qWsDXWKftACSnn0tPT0adPH5w8eRKamprYvXt3uU+oACVVosZSM3Nw/UUckjKyEfIuCVuuhOVbJi+hWhpooUV1E4xzqYYaFvplHCkhFUtycjK6deuGixcvQktLC4cPH0aHDh34DkspKKkStcIYw9/XXmHe8cIHWvjU9hFN4FTFCAZadF2UEGWIj4+Hl5cXbt68CX19fZw4cQJt2rThOyyloaRKKrT0LCm2XQvDsjNPYG2ohXeJGQUu176WObTFGtDX0sRMr1rQpyRKSKlITU1FZGQkjI2NcebMGXz77bd8h6RUlFRJhZGQloXdtyJw5lEU9CQauPo8Tu71zxPqkOZ2mNWpNo2VS0gZsrW1xblz55CZmYl69erxHY7SUVIlFcLz6BS4rQoocplO9a0wqJkdalvpw0hHXEaREUKeP3+O0NBQdOnSBQBQo0YNniMqPZRUSbmWLZVh5qF/sT/ojVx5l2+sUcfKANZGWujSwBpCutWFEF48fPgQ7u7uiIuLw+nTp9G+fXu+QypVlFRJudZogT+SMz8OwvCtfSXsH9uCx4gIIXlu376NDh06ID4+Hg0aNKiQzb2fo6RKyqWQd0nwWhMoV7Z/bHN8a1++R2MhpKK4fPkyOnfujOTkZDRt2hSnT59GpUqV+A6r1FFSJeXKgzcJWHvhOfxD3suVv1jsRaMZEaIizpw5gx49eiAjIwOurq44evQo9PXV4/5uSqqkXJi89x4OB7/NV/5Lh1oY17YaDxERQgpy9+5ddO3aFdnZ2ejcuTP2798PLS0tvsMqM5RUicrbfPllvoRqZaiFJT3ro21Nc56iIoQUxMnJCQMHDkR6ejp27NgBTU31uuebkipRaYfuvsGiU6Hc89X9nNCutjmNcESIipHJZBAKhRAKhdi8eTMEAgE0NNTvHnBKqkRlBYd/wJR997nn9+d4wFCHkikhqmbx4sUIDg7G7t27IRKJIBKpb2pR3yMnKosxht/PPMHGgBdc2W/d61FCJUTFMMYwc+ZMLF26FAAwcOBAdO/end+geEZJlagcx9mnkS39ON/aWJdqGNzMjseICCGfk8lk+N///gdvb28AwPLly9U+oQKUVIkKCXwWg8E+t+TKtg3/Fq7UGYkQlZKTk4ORI0di+/btEAgE2LBhA8aMGcN3WCqBkipRCfbTT+Yre7W0Ew+REEKKkpmZiQEDBuDQoUPQ0NDA9u3bMWDAAL7DUhmUVAmvMrKlqPXrGbkyRws97B7djKeICCFFCQkJwalTpyAWi7Fv3z5069aN75BUCiVVwpsfdgbh1L9RcmWhCzpAW6x+3fAJKS8aNmyIw4cPQyQSwc3Nje9wVA4lVVLmNga8wNLTj+XKvOpbwntgY54iIoQUJTY2FtHR0ahTpw4AoEOHDjxHpLooqZIylZqZky+hnprQGnWsDXiKiBBSlMjISLi5uSEuLg6BgYEVei5UZaCkSsrUntsR3OM/+zuhm5MNj9EQQory6tUruLm54cWLF7CxsYFUKuU7JJUn5DsAoj7SsnLw24kQAEDlStqUUAlRYY8fP0arVq3w4sULVK1aFYGBgahVqxbfYak8SqqkTMhkDDMP/cs9X9arAY/REEKKEhwcjDZt2uDt27eoU6cOAgMD4eDgwHdY5QI1/5IysfTMYxy59w4aQgE2D2mMFtVN+Q6JEFKAe/fuwdXVFYmJiWjUqBHOnj0LU1P6vBYXJVVS6v66/AJ/XX4JAPi9VwO0q2XBc0SEkMJUq1YNNWvWhKamJk6ePAlDQ0O+QypXKKmSUnUw6A0Wn8rt7TujYy30blyZ54gIIUXR19fH6dOnIZFIoKury3c45Q5dUyWl5uLjaEw7+AAAMKqVA75vU5XniAghBdmzZw+WLVvGPTc2NqaEWkJUUyWl4m74B4zbGQSpjKFHQxvM9KoNgUDAd1iEkM9s2bIF33//PRhjcHJygoeHB98hlWtUUyVK9zw6GSN8byMjWwYXRzMs690AQiElVEJUzR9//IHRo0eDMYaxY8fSsINKQEmVKNW7hHQM8bmFhLRsfGNrBO+BjaCpQW8zQlQJYwzz58/HlClTAADTpk2Dt7c3hEL6rH4tav4lSpOQloWhW2/hXWIGqprpYtuwb6ErobcYIaqEMYapU6di1apVAICFCxdi5syZdHlGSegbjyhFepYUI/++g2fRKbA00ML2EU1grCvmOyxCyGcuXbrEJdTVq1dj4sSJPEdUsVBSJV8tWyrD+F13EfT6Awy0RPh7RBNUrqTDd1iEkAK4urpi6dKlMDMzw4gRI/gOp8KhpEq+CmMMMw79iwuPoyERCeEz7FvUtNTnOyxCyCcyMjKQnp6OSpUqAQB++eUXniOquOiqNPkqv50IxYGgN9AQCrB+QCN8a2/Md0iEkE+kpKSgc+fO6NChA5KTk/kOp8KjmiopkfOh7zHy7zvc8yU96sOtDg0/SIgqSUhIgJeXF65fvw49PT08fvwY3377Ld9hVWhUUyUKu/YiVi6h/tC2Gvp+a8tjRISQz0VHR6Nt27a4fv06KlWqhPPnz1NCLQNUUyUKORfyHqO2f0yoK/t8g140ni8hKuXNmzdwc3PDkydPYGFhAX9/f9SvX5/vsNQCJVVSLFeexWKE721kSWVc2UyvWpRQCVExL168gJubG169egVbW1ucO3cOjo6OfIelNnhv/vX29oaDgwO0tLTQuHFjBAYGFrn8zp078c0330BHRwdWVlYYPnw44uLiyiha9dRn4zUM8rnJJVQTXTHOTWmD79tU4zkyQsjnZDIZ0tPTUb16dVy5coUSahnjNanu3bsXkyZNwqxZsxAcHIzWrVujY8eOCA8PL3D5K1euYMiQIRg5ciQePXqE/fv34/bt2xg1alQZR64+Fp8Kxe1XH7jnv/eqj5sz26O6Od02Q4gqqlGjBi5cuIDAwEBUqVKF73DUjoAxxvjaedOmTdGoUSNs2LCBK6tduza6d++OJUuW5Ft+xYoV2LBhA168eMGVrV27FsuWLUNERESB+8jMzERmZib3PCkpCba2tkhMTISBgYESj6biYYyh5q9nkJWTW0O9P9cDhtqaPEdFCPnclStXkJKSgg4dOvAdSrmSlJQEQ0NDpeYD3mqqWVlZCAoKyjfNkIeHB65du1bgOi1atMCbN29w6tQpMMbw/v17HDhwAJ06dSp0P0uWLIGhoSH3Z2tLvVSLK/BZLJdQ/Sa3oYRKiAry8/ODh4cHevTogdu3b/MdjtrjLanGxsZCKpXCwkL+3kYLCwtERUUVuE6LFi2wc+dO9OvXD2KxGJaWljAyMsLatWsL3c+MGTOQmJjI/RVWoyX5bbsaBgAY3tIejhbU3EuIqjl8+DC6dOmC9PR0uLq6om7dunyHpPZ476j0+cwIjLFCZ0sICQnBhAkTMGfOHAQFBeHMmTMICwvD2LFjC92+RCKBgYGB3B/5srDYVFx8EgOBABja3J7vcAghn9mxYwf69OmDrKws9OnTB0eOHIGODo25zTfebqkxNTWFhoZGvlppdHR0vtprniVLlqBly5b4+eefAQANGjSArq4uWrdujYULF8LKyqrU41YXWwJfAgBca5rD3lSX52gIIZ/y9vbG+PHjAQDDhw/H5s2boaGhwXNUBOCxpioWi9G4cWP4+/vLlfv7+6NFixYFrpOWlpZvEt28NxKP/a0qnI0BL7DzZm4P7GEt7PkNhhAi5/Tp01xCnTBhArZs2UIJVYXwOvjDlClTMHjwYDg7O6N58+b466+/EB4ezjXnzpgxA2/fvsX27dsBAF26dMHo0aOxYcMGeHp6IjIyEpMmTUKTJk1gbW3N56FUGH6PorD09GPueYtqJjxGQwj5nIeHB/r06YOaNWtiwYIFNLm4iuE1qfbr1w9xcXFYsGABIiMjUa9ePZw6dQp2dnYAgMjISLl7VocNG4bk5GSsW7cOP/30E4yMjNCuXTv8/vvvfB1CheD3KAoBT2MQ8DQGbz6kc+XXZ7SDSIP3y+6EqD2ZTAaZTAaRSAQNDQ3s3r2baqcqitf7VPlQGvcllWd7boVj+qF/85VvHNQYHepZ8hARIeRTOTk5GD16NBhj2Lp1a75LYKTkSiMf0Ni/aizodbxcQm3jaIZGVYwwtLk9KumKeYyMEALk3s8/cOBAHDhwABoaGhg3bhyaNm3Kd1ikCJRU1VivDde5x0Gz3WCiJ+ExGkLIp9LT09GrVy+cPn0ampqa2Lt3LyXUcoCSqhpKycxBy6UXuOfft6lKCZUQFZKUlISuXbsiICAA2traOHz4MDw9PfkOixQDJVU1c+dVPHpvvC5XNsWdZrEgRFXEx8ejQ4cOuH37NgwMDHDy5Em0atWK77BIMVFSVSMzD/+LXTc/9qae3ak2RrZyoC75hKiQBw8e4N69ezAxMcHZs2fRuHFjvkMiCqCkqgYYY3CYcUqubIxLVYxqXZWniAghhWnbti0OHDiA6tWro06dOnyHQxRESbWCS8rIRoN5fnJll392RRUTGiOUEFXx9OlTAOAmFO/atSuf4ZCvQEm1gvv9k9GRAODFYi9oCKm5lxBV8eDBA7i7u0MikeDKlSs0sXg5R3cRV2DH7r/jxvBtXcMUr5Z2ooRKiAq5efMmXFxcEB0dDRMTE2hra/MdEvlKlFQrqDcf0jBhdzD3fP3ARjxGQwj53KVLl+Dm5oaEhAS0aNECFy9ehJmZGd9hka9ESbUCypbK0Or3i9zzZb0awEBLk8eICCGfOnnyJDp27IiUlBS0b98efn5+MDIy4jssogSUVCugGrNOc49bVDNB329teYyGEPKps2fPonv37sjIyEDXrl1x4sQJ6OrSnMUVBXVUqmB2XH/FPa5poY9do5vxFwwhJJ9vv/0WtWvXRv369eHr6wtNTWpFqkgoqVYgkYnp+PXoI+75mUmteYyGEFIQY2NjBAQEwMDAgKZvq4Co+bcCab7k43i+Gwc1opGSCFEBjDEsWrQI69at48oqVapECbWCoppqBRGZ+HFy8WZVjdGhnhWP0RBCgNyE+ssvv2D58uUAgNatW+Obb77hOSpSmiipVgDvEtLR4pNZZ7YO+5bHaAghACCTyTB+/Hhs3LgRAPDHH39QQlUDlFQrgE8TqlttC+iI6b+VED5lZ2dj+PDh2LlzJwQCAf766y+MGjWK77BIGaBv3wpAU0OAbCmDlqYQa75z4jscQtRaZmYm+vXrh6NHj0IkEmHHjh3o378/32GRMkJJtZz77q8byJYyAMDlaa5USyWEZ4cPH8bRo0chkUiwf/9+dOnShe+QSBmib+ByjDGG6y/juOemuhIeoyGEAED//v3x9OlTtGzZEu3bt+c7HFLGKKmWYz9+Mrbv1entIKTB8gnhRWxsLMRiMQwMDAAAc+bM4Tkiwhe6T7WcehKVjJMPIgEAYpEQNkY0uwUhfHj79i3atGmDLl26IC0tje9wCM8oqZZTnqsvc4/v/urOYySEqK+wsDC0bt0aoaGhePnyJd6/f893SIRnlFTLoeDwD9zjXo0qQ09CrfiElLXQ0FC0atUKYWFhqFatGgIDA+Hg4MB3WIRnlFTLoRmH/uUeL+/dgMdICFFPd+/eRZs2bfDu3TvUrVsXgYGBsLe35zssogIoqZYjjDF0XXcFj6OSAQAd61lS5yRCyti1a9fg6uqK2NhYODs7IyAgAFZWNCwoyUVJtRy58/oDHrxJ5J5P9azJYzSEqCcDAwOIRCK0bt0a58+fh4mJCd8hERVCF+PKEe+Lz7nHB8c1RzUzPR6jIUQ91atXD5cvX4aDgwN0dHT4DoeoGKqplhOT997DxScxAABHCz00tjPmOSJC1MeuXbsQEBDAPa9bty4lVFIgqqmWA8HhH3A4+C33fFVfJ/6CIUTNbNq0CePGjYOuri7u3r2LGjVq8B0SUWFUU1VxGdlS9PC+xj2/NLUt6tkY8hgRIepjxYoVGDt2LBhjGDp0KKpVq8Z3SETFUVJVYYnp2aj16xnu+RiXqrA31eUxIkLUA2MMc+bMwc8//wwAmD59OtauXQuhkL4ySdFK9A7JycnBuXPnsGnTJiQn597e8e7dO6SkpCg1OHV3Kyyee9yquilmdKzNYzSEqAfGGKZMmYLffvsNALB48WIsWbIEAgHdvka+TOFrqq9fv0aHDh0QHh6OzMxMuLu7Q19fH8uWLUNGRgY3yz35eqO33wEA1LU2wD+jmvIcDSHqYcuWLVi9ejUAYO3atfjxxx/5DYiUKwrXVCdOnAhnZ2d8+PAB2tofB3Hv0aMHzp8/r9Tg1Fl0cgb32NmuEo+REKJehg4diq5du8LX15cSKlGYwjXVK1eu4OrVqxCLxXLldnZ2ePv2bSFrEUXIZAxNFn38gTKva10eoyGk4svIyIBYLIZQKIRYLMaRI0eouZeUiMI1VZlMBqlUmq/8zZs30NfXV0pQ6q7T2ivc42Et7OnDTUgpSk5OhpeXFyZMmADGGADQZ46UmMJJ1d3dnbveAOS++VJSUjB37lx4eXkpMza1FRqZxD2mWiohpSc+Ph7u7u64ePEitm/fjrCwML5DIuWcws2/f/zxB1xdXVGnTh1kZGRgwIABePbsGUxNTbF79+7SiFGtLDkdyj0+PbE1j5EQUrG9f/8eHh4eePDgAYyNjXHmzBlUrVqV77BIOadwUrW2tsa9e/ewZ88eBAUFQSaTYeTIkRg4cKBcxyWiOKmMYVPAS+55bSsDHqMhpOKKiIiAm5sbnj59CktLS/j7+6NevXp8h0UqAIWT6uXLl9GiRQsMHz4cw4cP58pzcnJw+fJltGnTRqkBqhO/R1Hc42vT2/EYCSEV1/Pnz9G+fXuEh4fDzs4O586dQ/Xq1fkOi1QQCl9TdXV1RXx8fL7yxMREuLq6KiUodTVu510AgEAAWBtRrZ+Q0hASEoI3b97A0dERgYGBlFCJUilcU2WMFdgzLi4uDrq6NIReSW298rGDxMCmVXiMhJCKrWvXrjh48CCaN28OCwsLvsMhFUyxk2rPnj0B5Pb2HTZsGCQSCfeaVCrFgwcP0KJFC+VHqCYWnAj5+LgrXdshRJmuXLkCW1tb2NnZAQC6d+/Ob0Ckwip2UjU0zJ0ZhTEGfX19uU5JYrEYzZo1w+jRo5UfoZrZMbIJhEK6R44QZTl9+jR69uwJGxsbXL16lWqnpFQVO6lu27YNAGBvb4+pU6dSU68SxaZkco+dbI34C4SQCubAgQMYMGAAsrOzUbt2ba5yQEhpUbij0ty5cymhKtnikx/vTdXX0uQxEkIqDl9fX/Tr1w/Z2dno168fDh06BC0tLb7DIhWcwh2VgNxff/v27UN4eDiysrLkXrt7965SAlMXMhnDoeDcMZNN9cRfWJoQUhzr1q3D//73PwDAyJEjsWnTJmhoaPAcFVEHCtdU16xZg+HDh8Pc3BzBwcFo0qQJTExM8PLlS3Ts2LE0YqzQhvve5h7vHdOcx0gIqRh8fHy4hDpp0iRs3ryZEiopMwonVW9vb/z1119Yt24dxGIxpk2bBn9/f0yYMAGJiYmlEWOF9SQqGQFPY7jn1cz0eIyGkIqhc+fOcHR0xJw5c7Bq1SoaHJ+UKYWbf8PDw7lbZ7S1tZGcnAwAGDx4MJo1a4Z169YpN8IK7LdPbqMJ+Lktf4EQUs59ev+8hYUF7ty5Q7NmEV4oXFO1tLREXFwcgNw5VG/cuAEACAsL46ZNIl92N/wDrjyPBQDUtTaAnQl1/iKkJHJycjB8+HDuDgUAlFAJbxROqu3atcPx48cB5HYAmDx5Mtzd3dGvXz/06NFD6QFWVJsvfxw4f+OgxjxGQkj5lZmZiX79+uHvv//GuHHj8PbtW75DImpO4ebfv/76CzKZDAAwduxYGBsb48qVK+jSpQvGjh2r9AArqpthueMn92xkA1tjHZ6jIaT8SUtLQ8+ePXH27FmIxWLs27cPNjY2fIdF1JzCSVUoFEIo/FjB7du3L/r27QsAePv2Lb2pi+FFTAriU3NvRWpV3ZTnaAgpfxITE9G5c2dcuXIFOjo6OHr0KNzc3PgOixDFm38LEhUVhf/9738020MxHQh6wz3uUM+Sx0gIKX9iY2PRvn17XLlyBYaGhvD396eESlRGsZNqQkICBg4cCDMzM1hbW2PNmjWQyWSYM2cOqlatihs3bmDr1q2lGWuFIZXlduiqb2MIHXGJxt8gRG3t3r0bQUFBMDU1xcWLF2kiD6JSiv2NPnPmTFy+fBlDhw7FmTNnMHnyZJw5cwYZGRk4ffo0XFxcSjPOCuWv/zopta9tznMkhJQ/P/74I+Lj49G3b1/Url2b73AIkVPspHry5Els27YNbm5u+OGHH1C9enU4Ojpi9erVpRhexZOeJeUeWxjQOKSEFMeLFy9gZWUFHR0dCAQCzJ07l++QCClQsZt/3717hzp16gAAqlatCi0tLYwaNarUAquo7kUkcI97N67MXyCElBP3799H8+bN0bNnT2RmZn55BUJ4VOykKpPJoKn5cQYVDQ0Nmq2mBD7tpKSpoZR+YoRUWNevX0fbtm0RExODmJgYpKam8h0SIUUq9rc6YwzDhg1Dz5490bNnT2RkZGDs2LHc87w/RXl7e8PBwQFaWlpo3LgxAgMDi1w+MzMTs2bNgp2dHSQSCapVq1auOkjdf5MAAGhdg26lIaQo58+fh7u7OxISEtCyZUtcuHABxsbGfIdFSJGKfU116NChcs8HDRr01Tvfu3cvJk2aBG9vb7Rs2RKbNm1Cx44dERISgipVqhS4Tt++ffH+/Xv4+PigevXqiI6ORk5OzlfHUhYYY3genQIA6FTfiudoCFFdx48fR58+fZCZmQkPDw8cOnSIWsZIuSBgPA7Y27RpUzRq1AgbNmzgymrXro3u3btjyZIl+ZY/c+YM+vfvj5cvX5b4F2tSUhIMDQ2RmJgIAwODEsdeEg/fJqLz2isAgLu/usNYl+ZPJeRz+/fvx4ABA5CTk4MePXpg9+7dkEgkfIdFKqDSyAe8XdTLyspCUFAQPDw85Mo9PDxw7dq1Atc5duwYnJ2dsWzZMtjY2MDR0RFTp05Fenp6ofvJzMxEUlKS3B9fHrz5ODUeJVRCCubg4ABtbW0MGjQI+/bto4RKyhXeRh6IjY2FVCqFhYWFXLmFhQWioqIKXOfly5e4cuUKtLS0cPjwYcTGxuKHH35AfHx8oddVlyxZgvnz5ys9/pJYfvYxAKCOVdnWkAkpT5ydnXHnzh1Ur15dbkhUQsoD3t+xn08g/Om8iJ+TyWQQCATYuXMnmjRpAi8vL6xatQq+vr6F1lZnzJiBxMRE7i8iIkLpx1AcOVIZsqW5Le3fNS34ejEh6ogxhiVLluDmzZtcmaOjIyVUUi7xVlM1NTWFhoZGvlppdHR0vtprHisrK9jY2MDQ0JArq127NhhjePPmDWrUqJFvHYlEohLNR6GRyUjJzIGeRIQBTSipEgLkJtSff/4ZK1euRKVKlfDkyROYmZnxHRYhJcbbT0GxWIzGjRvD399frtzf37/QsTxbtmyJd+/eISUlhSt7+vQphEIhKldW7YEUboblTuzexMEYGsKCa+KEqBOpVIoxY8Zg5cqVAIB58+ZRQiXlXomS6o4dO9CyZUtYW1vj9evXAIDVq1fj6NGjCm1nypQp2LJlC7Zu3YrQ0FBMnjwZ4eHh3LysM2bMwJAhQ7jlBwwYABMTEwwfPhwhISG4fPkyfv75Z4wYMQLa2tolOZQyc+Nl7vypTR3oPjtCsrOzMXjwYGzevBlCoRA+Pj6YMGEC32ER8tUUTqobNmzAlClT4OXlhYSEBEiluWPZGhkZKTwOcL9+/bB69WosWLAATk5OuHz5Mk6dOgU7OzsAQGRkJMLDw7nl9fT04O/vj4SEBDg7O2PgwIHo0qUL1qxZo+hhlCmZjOH2q/+SalUTnqMhhF8ZGRno1asXdu/eDZFIhN27d2PEiBF8h0WIUih8n2qdOnWwePFidO/eHfr6+rh//z6qVq2Khw8fom3btoiNjS2tWJWCj/tUQ94lwWtNIHTFGrg/1wMiGp6QqLF58+Zh/vz50NLSwsGDB+Hl5cV3SERNqcR9qmFhYWjYsGG+colEQuNyFiLvempje2NKqETt/fLLL+jatStOnz5NCZVUOAr3/nVwcMC9e/e4Jto8p0+f5maxIfJu0vVUoubyagICgQDa2toK978gpLxQOKn+/PPPGD9+PDIyMsAYw61bt7B7924sWbIEW7ZsKY0YyzXGGG79dz21WVVKqkT9vHnzBm5ubujRo0eBw48SUpEonFSHDx+OnJwcTJs2DWlpaRgwYABsbGzw559/on///qURY7n2LDoF8alZ0NIUor6NEd/hEFKmXrx4gfbt2+P169fYuXMnfv75Z5pphlRoJRr8YfTo0Rg9ejRiY2Mhk8lgbm6u7LgqjJthubXURlUqQSyi66lEfTx69Aju7u6IjIxE9erVcf78eUqopMJT+Ft+/vz5ePHiBYDcUZEooRbt5svcTkpNHehWGqI+goKC4OLigsjISNSvXx+BgYGFTudISEWicFI9ePAgHB0d0axZM6xbtw4xMTGlEVeFwBjjaqpN6XoqUROBgYFo164d4uLi0KRJE1y6dAmWlpZ8h0VImVA4qT548AAPHjxAu3btsGrVKtjY2MDLywu7du1CWlpaacRYboXFpiImORNikRBOtkZ8h0NImXj9+jWSkpLg4uKCc+fOUZMvUSslushXt25dLF68GC9fvsTFixfh4OCASZMm0a/Rz+y78wYA4GRrBC1NDZ6jIaRsDBo0CMePH8fp06ehr6/PdziElKmv7jmjq6sLbW1tiMViZGdnKyOmCmNjQO615xrmejxHQkjpOnDgACIjI7nnnTt3VvnxuAkpDSVKqmFhYVi0aBHq1KkDZ2dn3L17F/PmzSt0cnF1JJV9HP3Rq74Vj5EQUrq8vb3Rp08fuLu7IzExke9wCOGVwrfUNG/eHLdu3UL9+vUxfPhw7j5VIi88/uP15SY0khKpoH7//XdMnz4dANC+fXtq7iVqT+Gk6urqii1btqBu3bqlEU+Fcee/UZQAQJPG+yUVDGMMs2fPxuLFiwEAs2fPxoIFCyAQ0FzBRL0pnFTzPkSkaD8feAAAqFyJriuRikUmk2HSpElYu3YtgNza6rRp03iOihDVUKykOmXKFPz222/Q1dXFlClTilx21apVSgmsPAt6/bGW2qtRZR4jIUT55s2bh7Vr10IgEGD9+vUYN24c3yERojKKlVSDg4O5nr3BwcGlGlBFsCngJfd4YvsaPEZCiPKNHj0au3btwrx58zBo0CC+wyFEpRQrqV68eLHAx6RgFx5HAwBqWuhDKKRrTKT8Y4xx10ttbW3x6NEjSCQSnqMiRPUo3INmxIgRSE5OzleempqKESNGKCWo8iwpIxs5/91OM7KVA8/REPL1kpKS4Obmhn379nFllFAJKZjCSfXvv/9Genp6vvL09HRs375dKUGVZ9uuvOIee9ajEaZI+RYXFwc3NzdcuHAB48ePL/AHNSHko2L3/k1KSgJjDIwxJCcnQ0tLi3tNKpXi1KlTNGMNgP1BEQAACwMJDLU1eY6GkJKLjIyEh4cHHj58CBMTE5w9e5buQyXkC4qdVI2MjCAQCCAQCODo6JjvdYFAgPnz5ys1uPLozYfcWnz/b2maK1J+vX79Gm5ubnj+/DmsrKxw7tw51KlTh++wCFF5xU6qFy9eBGMM7dq1w8GDB+VmnhCLxbCzs4O1tXWpBFlexKdmcY8961LTLymfnj59Cjc3N0RERMDe3h7nz59H1apV+Q6LkHKh2EnVxcUFQO64v1WqVKGRUwpwKyyOe1zbiprJSPn0zz//ICIiArVq1YK/vz8qV6Z7rQkprmIl1QcPHqBevXoQCoVITEzEv//+W+iyDRo0UFpw5c2BoLcAAH0tEf3oIOXWvHnzIJFIMHr0aOonQYiCipVUnZycEBUVBXNzczg5OUEgEIAxlm85gUAAqVSq9CDLi3Oh7wEATWkAfVLOBAUFoV69epBIJBAKhZg1axbfIRFSLhUrqYaFhcHMzIx7TPL79EdGu1oWPEZCiGJOnTqFXr16wcvLC3v37oVIpPCQ4ISQ/xTr02NnZ1fgY/LR3fAP3ONejWkqPFI+7Nu3DwMHDkROTg5ycnIglUopqRLyFUo0+MPJkye559OmTYORkRFatGiB169fKzW48uR8aDT3WCLS4DESQopn69at+O6775CTk4MBAwbgwIEDNFISIV9J4aS6ePFiaGvnTmd2/fp1rFu3DsuWLYOpqSkmT56s9ADLC+9LLwAAnnWp6Zeovj///BMjR46ETCbD999/j+3bt0NTkwYrIeRrKdzOExERgerVqwMAjhw5gt69e+P7779Hy5Yt0bZtW2XHVy6kZeVwj/s0tuUxEkK+bPny5dz8pz/99BOWL19OvdUJURKFa6p6enqIi8u9H9PPzw9ubm4AAC0trQLHBFYHT6I+jofarhbdgkBUW7NmzaCtrY0FCxZQQiVEyRSuqbq7u2PUqFFo2LAhnj59ik6dOgEAHj16BHt7e2XHVy7MPPwQAFDNTJemeiMqr3Xr1nj8+DGqVKGhNAlRNoVrquvXr0fz5s0RExODgwcPwsTEBEDufW7fffed0gMsD0IjkwAAuhLqNUlUT05ODsaPH48HDx5wZZRQCSkdAlbQKA4VWFJSEgwNDZGYmAgDA4Ov3t6JB+/w465gAMCtme1hbqD1hTUIKTuZmZno378/jhw5AhsbGzx79ozraEiIulN2PgBK0PwLAAkJCfDx8UFoaCgEAgFq166NkSNHwtDQUClBlSeH7r7lHlNCJaokNTUVPXr0gL+/PyQSCTZs2EAJlZBSpnDz7507d1CtWjX88ccfiI+PR2xsLP744w9Uq1YNd+/eLY0YVdq1F7EAgO5O6j1DD1EtCQkJ8PT0hL+/P3R1dXHq1Cl06dKF77AIqfAUrqlOnjwZXbt2xebNm7mRV3JycjBq1ChMmjQJly9fVnqQqooxhoxsGQDApaYZz9EQkismJgaenp4IDg6GkZERTp8+jWbNmvEdFiFqQeGkeufOHbmECgAikQjTpk2Ds7OzUoNTdYtPhXKPabxfoipmz56N4OBgmJmZwc/PD05OTnyHRIjaULj518DAAOHh4fnKIyIioK+vXnOI/nPj43kw1KbRaIhqWLlyJXr37o3AwEBKqISUMYWTar9+/TBy5Ejs3bsXERERePPmDfbs2YNRo0ap3S016dm509zN7lSb50iIunv//j03U5Kenh7279+PmjVr8hwVIepH4ebfFStWQCAQYMiQIcjJyR2eT1NTE+PGjcPSpUuVHqCqCnr9cVaartRJifDo7t278PT0xKRJk2geVEJ4VuL7VNPS0vDixQswxlC9enXo6OgoO7ZSoaz7kvr/dR03XsYDAF4t7aSs8AhRyNWrV+Hl5YWkpCQ4OzvjypUrNNMMIcVUGvepFrv5Ny0tDePHj4eNjQ3Mzc0xatQoWFlZoUGDBuUmoSpTXkJt6mDMcyREXfn7+8PDwwNJSUlo3bo1zp8/TwmVEJ4VO6nOnTsXvr6+6NSpE/r37w9/f3+MGzeuNGNTWTlSGfd4rEs1HiMh6uro0aPo3Lkz0tLS4OnpiTNnzijtlzYhpOSKfU310KFD8PHxQf/+/QEAgwYNQsuWLSGVSqGhoV6Tcr/58HE2ntY1THmMhKijXbt2YciQIZBKpejVqxd27txJNVRCVESxa6oRERFo3bo197xJkyYQiUR49+5dqQSmyh5HJXGPRRoKd6Am5KskJSVBKpVi6NCh2LNnDyVUQlRIsWuqUqkUYrFYfmWRiOsBrE7OPIwCANS1puY2UvbGjh2L6tWro127dhAK6UcdIaqk2EmVMYZhw4bJ/SrOyMjA2LFjoaury5UdOnRIuRGqoCP3cmvnVYzVr4MWKXuMMaxfvx79+/eHqWnu5QY3NzeeoyKEFKTYSXXo0KH5ygYNGqTUYMoDqezjHUjd6P5UUsoYY5g8eTL+/PNP+Pr64tq1a/lajAghqqPYSXXbtm2lGUe5ER6fxj2m8X5JaZJKpRgzZgx8fHwAAMOHD6eESoiKK9F8quqKMQbXFZe452IRXc8ipSMrKwuDBw/Gvn37IBQKsXXr1gJbiwghqoWSqgL+ufGae9y8qgmPkZCKLD09HX369MHJkyehqamJ3bt3o1evXnyHRQgpBkqqCsgbRQkAdo1uymMkpCIbN24cTp48CS0tLRw+fBgdOnTgOyRCSDFR+6UCcmS5Iyn1da4MgUDAczSkovr1119Rs2ZNnD17lhIqIeUM1VQVkDeSkkcdS54jIRVNTk4ORKLcj2O1atXw8OFD7jkhpPwoUU11x44daNmyJaytrfH6de51xtWrV+Po0aNKDU6VZEtlePQudyQlW7o/lShReHg4nJyccPLkSa6MEioh5ZPCSXXDhg2YMmUKvLy8kJCQAKk0d6JuIyMjrF69WtnxqYxP50+lQR+Isjx//hytW7fGo0ePMHXqVLUcoYyQikThpLp27Vps3rwZs2bNkhtI39nZGf/++69Sg1Mlo7ffAQBYG2pBW6xeEwiQ0vHw4UO0bt0a4eHhcHR0hJ+fH9VQCSnnFE6qYWFhaNiwYb5yiUSC1NRUpQSlavr/dR3JGbk1iDo03i9Rgtu3b8PFxQVRUVH45ptvcPnyZdja2vIdFiHkKymcVB0cHHDv3r185adPn0adOnWUEZPKCXn3cVaaP/o58RcIqRAuX76M9u3bIz4+Hk2bNsXFixdhYUGjcxFSESjc1vTzzz9j/PjxyMjIAGMMt27dwu7du7FkyRJs2bKlNGLkXWpW7nXjS1PbQl9Lk+doSHm3b98+JCcnw9XVFUePHoW+vj7fIRFClEThpDp8+HDk5ORg2rRpSEtLw4ABA2BjY4M///yTm8C8IklIy+IG0deha6lECf788084ODjghx9+gLa2Nt/hEEKUqES31IwePRqvX79GdHQ0oqKiEBERgZEjR5YoAG9vbzg4OEBLSwuNGzdGYGBgsda7evUqRCIRnJycSrTf4noencI9NtWjyaBJyZw/f57r2auhoYGffvqJEiohFdBXjahkamoKc3PzEq+/d+9eTJo0CbNmzUJwcDBat26Njh07Ijw8vMj1EhMTMWTIELRv377E+y6uJ++TAQC1LPUhFNIoSkRx69atg5ubG0aMGAHZf6NyEUIqJoWbfx0cHIocou/ly5fF3taqVaswcuRIjBo1CkDuABJnz57Fhg0bsGTJkkLXGzNmDAYMGAANDQ0cOXKk2PsriVexuT2a83r/EqKIJUuWYObMmQByf4TS8JaEVGwKJ9VJkybJPc/OzkZwcDDOnDmDn3/+udjbycrKQlBQEKZPny5X7uHhgWvXrhW63rZt2/DixQv8888/WLhw4Rf3k5mZiczMTO55UlJSEUvnl/ZfJ6X2tUteIyfqhzGGmTNnYunSpQCAuXPnYu7cuZRUCangFE6qEydOLLB8/fr1uHPnTrG3ExsbC6lUmu9WAgsLC0RFRRW4zrNnzzB9+nQEBgYW+yb5JUuWYP78+cWO63MJ6dkAAAdT3RJvg6gXmUyG//3vf/D29gYArFixAj/99BPPURFCyoLSZqnp2LEjDh48qPB6n/9yZ4wV+GteKpViwIABmD9/PhwdHYu9/RkzZiAxMZH7i4iIUCi+xLTcpGqkQ7fSkOIZP348vL29IRAIsGnTJkqohKgRpY2JduDAARgbGxd7eVNTU2hoaOSrlUZHRxd4I3xycjLu3LmD4OBg/PjjjwByawSMMYhEIvj5+aFdu3b51pNIJJBISt5rN/G/mqqhNiVVUjw9e/bE9u3bsXnzZgwYMIDvcAghZUjhpNqwYUO5miRjDFFRUYiJieGau4pDLBajcePG8Pf3R48ePbhyf39/dOvWLd/yBgYG+cYW9vb2xoULF3DgwAE4ODgoeijFkpCeBQAw1BaXyvZJxePu7o5Xr17BzMyM71AIIWVM4aTavXt3uedCoRBmZmZo27YtatWqpdC2pkyZgsGDB8PZ2RnNmzfHX3/9hfDwcIwdOxZAbtPt27dvsX37dgiFQtSrV09ufXNzc2hpaeUrV6YEav4lX5CUlIQRI0Zg0aJFqFmzJgBQQiVETSmUVHNycmBvbw9PT09YWn79RN39+vVDXFwcFixYgMjISNSrVw+nTp2CnZ0dACAyMvKL96yWphypjLuVxoiaf0kB4uLi0KFDB9y5cwdPnjzB/fv3IRQqrasCIaScETDGmCIr6OjoIDQ0lEt85U1SUhIMDQ2RmJgIA4OiZ5yJT81Co9/8AQDPF3WESIO+LMlHkZGRcHd3x6NHj2Bqago/P78CZ3AihKgmRfJBcSmcJZo2bYrg4GCl7FzVJaTlXk/Vl4gooRI5r1694iYXt7GxweXLlymhEkIUv6b6ww8/4KeffsKbN2/QuHFj6OrK37/ZoEEDpQXHt7x7VA2o6Zd84smTJ3Bzc8ObN2/g4OCA8+fPl1pHOUJI+VLspDpixAisXr0a/fr1AwBMmDCBe00gEHD3l0qlUuVHyRO6R5UUZNq0aXjz5g1q164Nf39/2NjY8B0SIURFFDup/v3331i6dCnCwsJKMx6VknePKiVV8ilfX19MnjwZK1asgKmpKd/hEEJUSLGTal5/pvLaQakkdt3K7XlcSYfuUVV3r1+/5t77lSpVgq+vL78BEUJUkkK9b9RtMPCn/037JlSz4ybyjh8/jpo1a+LPP//kOxRCiIpTqKOSo6PjFxNrfHz8VwWkKnKkMm7gh/5NbHmOhvBl9+7dGDx4MKRSKQICAjBhwgS1+3FJCCk+hZLq/PnzYWhoWFqxqJQbLz/+OKhvox7HTORt2bIF33//PRhjGDRoELZt20YJlRBSJIWSav/+/WFurh7ziuZ1UgIAfS3qqKRu/vjjD0yZMgUAMHbsWKxfv55GSiKEfFGxvyXU7Rf6vYgPAIDWNah3p7pZsGABl1B//vlneHt7U0IlhBRLsb8pFBzNsNzLu54an5rFcySkrOno6AAAFi5ciN9//13tflASQkqu2M2/MpmsNONQOdL/fkS418k/tyup2KZOnYpWrVqhWbNmfIdCCClnqE2rEDHJmQBocnJ1kJ2djblz5yIxMZEro4RKCCkJSqqFCHwWCwAQi+gUVWQZGRno1asXFixYgB49eqjdZQ5CiHIpPKC+Ovi056+NkTaPkZDSlJKSgm7duuHChQvQ0tLC1KlT6fopIeSrUFItwIuYFO6xi6MZj5GQ0vLhwwd4eXnhxo0b0NPTw/Hjx9G2bVu+wyKElHOUVAtw42UcAMDaUItqLhVQdHQ0PDw8cP/+fVSqVAlnzpxBkyZN+A6LEFIBUFItwIGgNwAADQ1KqBXRd999h/v378PCwgL+/v6oX78+3yERQioI6oVTgJcxqQCAPo1pzN+KaO3atWjUqBEuX75MCZUQolRUU/1MRHwa97jrN9Y8RkKUKSMjA1paWgCAOnXq4M6dO9S0TwhROqqpfub+mwTusb2pLn+BEKUJCgpC9erVceHCBa6MEiohpDRQUv3M/YgEAEANcz1+AyFKERgYiHbt2uHt27dYtGgR3YdKCClVlFQ/szkwDABgRfenlntnz56Fp6cnkpKS4OLigiNHjlANlRBSqiipfuJxVBL3uC3dn1quHTp0CF26dEF6ejo6duyI06dPQ19fn++wCCEVHCXVT/g/es89Ht7Snr9AyFfZsWMH+vbti+zsbPTp0wdHjhyBtja1PBBCSh8l1U8IhblNg42qGFEzYTnFGMOZM2cglUoxfPhw7N69G2KxmO+wCCFqgm6p+cS7hHQAQA1zaiYsrwQCAXx9feHq6ooRI0bQ5OKEkDJF3zifuPI8d2aazBwpz5EQRTDGcODAAW7OX01NTYwaNYoSKiGkzNG3zid0xbkVd1M9Cc+RkOKSyWSYOHEi+vTpgx9//JHvcAghao6af//zNiEdIZG5vX/b1TbnORpSHFKpFKNGjYKvry8EAgENOUgI4R0l1f9c/a/pFwDq2RjyGAkpjqysLAwaNAj79++HhoYGfH19MWjQIL7DIoSoOUqq/7nxIne6t1bVTWGgpclzNKQoaWlp6N27N06fPg2xWIw9e/agR48efIdFCCGUVPNoiTUAfLythqgmxhh69OgBPz8/aGtr48iRI/Dw8OA7LEIIAUAdlTjB4QkAgFbVTfgNhBRJIBDghx9+gImJCfz8/CihEkJUCtVU/xP6XyclbU0NniMhX9KtWze4urrCwMCA71AIIUQO1VT/k9fq28iuEr+BkHzCw8PRrl07vHr1iiujhEoIUUWUVAHkSGWQ/TcjmA3NTqNSnj59ilatWuHixYsYNWoU3+EQQkiRKKkCyJZ+nGNTU4NOiap48OABWrdujYiICNSqVQu+vr58h0QIIUWiDALg0btE7rFYRKdEFdy8eRMuLi6Ijo6Gk5MTAgICULlyZb7DIoSQIlEGAXAvIoF7TDVV/l26dAlubm5ISEhA8+bNcfHiRZib0yhXhBDVRxkEwKN3uT1/29DE5LxjjGHmzJlISUlB+/bt4efnByMjI77DIoSQYqGkCuD+fzVVGyMtfgMhEAgEOHLkCCZOnIgTJ05AT0+P75AIIaTYKKkCyMjOneqtirEuz5Gor5CQEO6xubk5Vq9eDS0t+pFDCClfKKkCeJeYAQD4xpYG0ufD6tWrUa9ePfj4+PAdCiGEfBVKqgA0/hv5wc6EaqpliTGG3377DZMnTwZjDI8fP+Y7JEII+SpqP0yhVMYg/W/kBxqisOwwxvDLL79g+fLlAID58+fj119/5TkqQgj5OmqfVLOlMu6xpgbNUFMWZDIZxo8fj40bNwIAVq1ahcmTJ/McFSGEfD21T6pJGdncY7pHtfTJZDIMGTIEO3fuhEAgwKZNmzB69Gi+wyKEEKVQ+6Qan5rFPdai5t9SJxQKUa1aNYhEIuzYsQP9+/fnOyRCCFEatU+qOf+N+2tpQLdvlJV58+ahb9++qFu3Lt+hEEKIUql9e2fWf9dUNUV0PbW0JCQkYOLEiUhNTQWQO8ADJVRCSEVENdX/aqqaQrX/fVEqYmJi4OnpieDgYERGRmLfvn18h0QIIaVG7ZPqi5gUAB/vVSXK8/btW7i7uyM0NBRmZmaYNWsW3yERQkipUvukmpdK3yWk8xpHRfPy5Uu4ubkhLCwMlStXxrlz51CzZk2+wyKEkFKl9m2eT94nAwBca9HUYsoSGhqK1q1bIywsDNWqVUNgYCAlVEKIWlD7pJqRndtRKTE9+wtLkuKQSqXo1asX3r17h7p16yIwMBD29vZ8h0UIIWVC7ZNqnlqW+nyHUCFoaGjgn3/+Qfv27REQEAArKyu+QyKEkDKj9tdU777+AAAw05fwHEn5lpycDH393B8mjRo1wrlz53iOiBBCyp7a11TfJeZ2UBIKqPdvSR09ehT29va4fv0636EQQgiv1DqpMsa43r9NHIx5jaW82rlzJ3r16oX4+Hhs3ryZ73AIIYRXap1UE9KykZSRAwCobq7HczTlz6ZNmzB48GBIpVIMGTIEf/31F98hEUIIr9Q6qcan5Q6mr68lgo5Y7S8vK2TFihUYO3YsGGMYP348tm3bBpGIziEhRL2pdVKNTc4EAJjpUSel4mKMYc6cOfj5558BANOnT8fatWshpGEeCSGE/6Tq7e0NBwcHaGlpoXHjxggMDCx02UOHDsHd3R1mZmYwMDBA8+bNcfbs2RLvOyYlN6maUlItNplMhvv37wMAFi9ejCVLlkBAnbwIIQQAz0l17969mDRpEmbNmoXg4GC0bt0aHTt2RHh4eIHLX758Ge7u7jh16hSCgoLg6uqKLl26IDg4uET7j8mrqdLtNMWmoaGBvXv34uDBg5gxYwbf4RBCiEoRMMYYXztv2rQpGjVqhA0bNnBltWvXRvfu3bFkyZJibaNu3bro168f5syZU+DrmZmZyMzM5J4nJSXB1tYWiYmJ2HjtHbwvvcCwFvaY15WmIitMdnY2duzYgeHDh1OtlBBSYSQlJcHQ0BCJiYkwMDBQyjZ5q6lmZWUhKCgIHh4ecuUeHh64du1asbYhk8mQnJwMY+PCb4dZsmQJDA0NuT9bW1vuNaqpfll6ejp69OiBkSNHYubMmXyHQwghKo23pBobGwupVAoLCwu5cgsLC0RFRRVrGytXrkRqair69u1b6DIzZsxAYmIi9xcREfExBu6aqrgER1DxJScno1OnTjh58iS0tbXh4uLCd0iEEKLSeL8H4vPmRMZYsZoYd+/ejXnz5uHo0aMwNy98hhmJRAKJpOCaaF5HJaqp5vfhwwd07NgRN2/ehL6+Pk6cOIE2bdrwHRYhhKg03pKqqakpNDQ08tVKo6Oj89VeP7d3716MHDkS+/fvh5ubW4lj4Jp/9bRKvI2K6P379/Dw8MCDBw9gbGyMs2fPwtnZme+wCCFE5fHW/CsWi9G4cWP4+/vLlfv7+6NFixaFrrd7924MGzYMu3btQqdOnUq8f5mMITYld/AHqql+lJ2djfbt2+PBgwewtLREQEAAJVRCCCkmXm+pmTJlCrZs2YKtW7ciNDQUkydPRnh4OMaOHQsg93rokCFDuOV3796NIUOGYOXKlWjWrBmioqIQFRWFxMREhfedkJYFqSy347MJXVPlaGpqYubMmXBwcEBgYCDq1avHd0iEEFJu8HpNtV+/foiLi8OCBQsQGRmJevXq4dSpU7CzswMAREZGyt2zumnTJuTk5GD8+PEYP348Vz506FD4+voqtO/Y1Nym30o6mtDU4H0MDN59ei17wIAB6NmzJ7S0qFmcEEIUwet9qnzIuy9p39Un+PnYMzha6MFvsnr3ar19+zbGjx+PI0eOwNramu9wCCGkTFSo+1T5djD4DQBAW1OD50j4FRAQgHbt2uH27ds0QhIhhHwltU2qD94kAABsjXX4DYRHp0+fRocOHZCSkgJXV1esW7eO75AIIaRcU9ukaqClCQCoY62cKn95c+DAAXTr1g0ZGRno3LkzTp06BX19fb7DIoSQck1tk6r4v85JjatU4jmSsufr64t+/fohOzsb/fr1w6FDh6hTEiGEKIHaJtU8QqF6DRCfmZmJ5cuXQyaTYeTIkdi5cyc0NTX5DosQQioE3ocp5IuUMQDqlVCB3GEb/fz84Ovri5kzZ9KsM4QQokRqW1N9l5ABADDRrfgDPzDGcOvWLe65jY0NZs2aRQmVEEKUTG2TqlTGIBAA9ia6fIdSqmQyGX788Uc0a9YMe/fu5TscQgip0NS2+RcAtEQaFfqaak5ODkaMGIEdO3ZAIBCUaDhHQgghxafWSTU9W8p3CKUmMzMTAwYMwKFDh6ChoYHt27djwIABfIdFCCEVmlon1W/tK+btNGlpaejZsyfOnj0LsViMffv2oVu3bnyHRQghFZ5aJ9WUzIpXU83IyECHDh0QGBgIHR0dHD169KvmnCWEEFJ8attRCQAa2BjyHYLSSSQSODs7w9DQEP7+/pRQCSGkDKl1Uq1rU/GGKBQIBFi5ciXu3btX5GTvhBBClE+tk2pFuU/z1atXGD16NDIycu+9FQgEsLe35zcoQghRQ2p9TVWjAiTVx48fw83NDW/fvoVEIqGZZgghhEdqXVPVKOdHf+/ePbRp0wZv375FnTp1MHPmTL5DIoQQtVbO08rXKc/Nv9evX0fbtm0RExODRo0aISAgANbW1nyHRQghak2tk2p5bf49f/483N3dkZiYiJYtW+LChQswNTXlOyxCCFF76p1Uy+EQhWlpaRg4cCBSU1Ph7u6Os2fPwtCw4t0aRAgh5ZFaJ9XyWFHV0dHBoUOHMHDgQBw/fhy6uhV7QgBCCClP1Lr3r0SkwXcIxRYbG8s18bZo0YLuQSWEEBWk1jXV2lb6fIdQLKtWrUKNGjUQHBzMdyiEEEKKoNZJVVus2jVVxhjmz5+Pn376CQkJCTh58iTfIRFCCCmCWjf/6ks0+Q6hUIwxTJ06FatWrQIALFy4kO5DJYQQFae2SVUoALQ0VbOiLpVKMW7cOGzevBkA8Oeff2LChAk8R0UIIeRL1Dap6ko0VHLwh+zsbAwdOhS7d++GUCjE5s2bMWLECL7DIoQQUgzqm1TFqnnoUqkU0dHREIlE2LlzJ/r27ct3SIQQQopJNTNLGdDTUs1D19LSwpEjR3D37l20adOG73AIIYQoQDUvKpYBHRWqqSYkJMDb2xuMMQCAnp4eJVRCCCmHVCezlDFdiWocenR0NDw9PXHv3j2kpKRg2rRpfIdECCGkhFQjs/BAT8L/Papv3ryBm5sbnjx5AgsLC3Ts2JHvkAghhHwFtU2qmjxPpvrixQu4ubnh1atXsLW1xfnz51GjRg1eYyKEEPJ11Dap8unRo0dwd3dHZGQkatSogXPnzqFKlSp8h0XKCGMMOTk5kEqlfIdCSIWmoaEBkUhUprdPUlItY0lJSXB1dUVMTAzq168PPz8/WFpa8h0WKSNZWVmIjIxEWloa36EQohZ0dHRgZWUFsVhcJvujpFrGDAwMsGjRIvj4+ODUqVMwNjbmOyRSRmQyGcLCwqChoQFra2uIxWKVHICEkIqAMYasrCzExMQgLCwMNWrUgFBY+pf9KKmWEalUCg2N3M5Ro0ePxvDhwyES0elXJ1lZWZDJZLC1tYWOjg7f4RBS4Wlra0NTUxOvX79GVlYWtLS0Sn2fanufalk6dOgQGjdujJiYGK6MEqr6Kotfy4SQXGX9eaNPdynbvn07+vTpg/v37+PPP//kOxxCCCGliJJqKfL29sbQoUMhk8kwfPhwzJ8/n++QCCGElCJKqqXk999/x/jx4wEAEyZMwJYtW7hrqoQQ9REXFwdzc3O8evWK71AqnHXr1qFr1658hyGHkqqSMcYwa9YsTJ8+HQAwe/ZsrF69mq6jkXJt2LBhEAgEEAgEEIlEqFKlCsaNG4cPHz7kW/batWvw8vJCpUqVoKWlhfr162PlypUF3pd78eJFeHl5wcTEBDo6OqhTpw5++uknvH37tiwOq0wsWbIEXbp0gb29Pd+hlJqAgAA0btwYWlpaqFq1KjZu3PjFdW7fvo327dvDyMgIlSpVgoeHB+7duye3zNmzZ9GsWTPo6+vDzMwMvXr1QlhYGPf66NGjcfv2bVy5ckXZh1Ri9E2vZAkJCdi9ezeA3Nrqb7/9RrdNkAqhQ4cOiIyMxKtXr7BlyxYcP34cP/zwg9wyhw8fhouLCypXroyLFy/i8ePHmDhxIhYtWoT+/ftzk0YAwKZNm+Dm5gZLS0scPHgQISEh2LhxIxITE7Fy5coyO66srKxS23Z6ejp8fHwwatSor9pOacb4tcLCwuDl5YXWrVsjODgYM2fOxIQJE3Dw4MFC10lOToanpyeqVKmCmzdv4sqVKzAwMICnpyeys7MBAC9fvkS3bt3Qrl073Lt3D2fPnkVsbCx69uzJbUcikWDAgAFYu3ZtqR9nsTE1k5iYyACwMT6XS20fL1++ZFu3bi217ZPyKT09nYWEhLD09HSuTCaTsdTMbF7+ZDJZsWMfOnQo69atm1zZlClTmLGxMfc8JSWFmZiYsJ49e+Zb/9ixYwwA27NnD2OMsYiICCYWi9mkSZMK3N+HDx8KjeXDhw9s9OjRzNzcnEkkEla3bl12/Phxxhhjc+fOZd98843c8n/88Qezs7PLdyyLFy9mVlZWzM7Ojk2fPp01bdo0377q16/P5syZwz3funUrq1WrFpNIJKxmzZps/fr1hcbJGGMHDx5kpqamcmU5OTlsxIgRzN7enmlpaTFHR0e2evVquWUKipExxt68ecP69u3LjIyMmLGxMevatSsLCwvj1rt16xZzc3NjJiYmzMDAgLVp04YFBQUVGePXmjZtGqtVq5Zc2ZgxY1izZs0KXef27dsMAAsPD+fKHjx4wACw58+fM8YY279/PxOJREwqlXLLHDt2jAkEApaVlcWVXbp0iYnFYpaWllbgvgr63OXJyweJiYnFO9hioPs6lCArKws3btzgpmtzcHCAg4MDz1GR8iA9W4o6c87ysu+QBZ4lngLx5cuXOHPmDDQ1NbkyPz8/xMXFYerUqfmW79KlCxwdHbF7927069cP+/fvR1ZWVqGzMhkZGRVYLpPJ0LFjRyQnJ+Off/5BtWrVEBISonB/hfPnz8PAwAD+/v5c7Xnp0qV48eIFqlWrBiB3ONF///0XBw4cAABs3rwZc+fOxbp169CwYUMEBwdj9OjR0NXVxdChQwvcz+XLl+Hs7JzvGCpXrox9+/bB1NQU165dw/fffw8rKyv07du30BjT0tLg6uqK1q1b4/LlyxCJRFi4cCE6dOiABw8eQCwWIzk5GUOHDsWaNWsAACtXroSXlxeePXsGfX39AmPcuXMnxowZU+T52rRpEwYOHFjga9evX4eHh4dcmaenJ3x8fJCdnS33HslTs2ZNmJqawsfHBzNnzoRUKoWPjw/q1q0LOzs7AICzszM0NDSwbds2DBs2DCkpKdixYwc8PDzktuns7Izs7GzcunULLi4uRR5HWVDbpBoep5xh4tLT09GrVy/4+fnh0KFDKnfRnBBlOXHiBPT09CCVSpGRkQEAWLVqFff606dPAQC1a9cucP1atWpxyzx79gwGBgawsrJSKIZz587h1q1bCA0NhaOjIwCgatWqCh+Lrq4utmzZIjd0XYMGDbBr1y78+uuvAHKTzbfffsvt57fffsPKlSu55kcHBweEhIRg06ZNhSbVV69ewdraWq5MU1NT7k4ABwcHXLt2Dfv27ZNLqp/HuHXrVgiFQmzZsoW7pLRt2zYYGRnh0qVL8PDwQLt27eT2tWnTJlSqVAkBAQHo3LlzgTF27doVTZs2LfJ8WVhYFPpaVFRUvtctLCyQk5OD2NjYAv+P9fX1cenSJXTr1g2//fYbAMDR0RFnz57l7uG3t7eHn58f+vTpgzFjxkAqlaJ58+Y4deqU3LZ0dXVhZGSEV69eUVLl07dVv354wKSkJHTt2hUBAQHQ1taGRCJRQmREnWhraiBkgSdv+1aEq6srNmzYgLS0NGzZsgVPnz7F//73v3zLsU+um35enpcMPn2siHv37qFy5cpcoiup+vXr5xsLduDAgdi6dSt+/fVXMMawe/duTJo0CQAQExODiIgIjBw5EqNHj+bWycnJgaGhYaH7SU9PL3AUn40bN2LLli14/fo10tPTkZWVBScnpyJjDAoKwvPnz/PVODMyMvDixQsAufMzz5kzBxcuXMD79+8hlUqRlpaG8PDwQmPU19cvtBZbXJ//X+a9Bwr7P05PT8eIESPQsmVL7N69G1KpFCtWrICXlxdu374NbW1tREVFYdSoURg6dCi+++47JCcnY86cOejduzf8/f3ltq2tra0y42mrbVIV4Os6D8XFxaFjx464ffs2DAwMcPLkSbRq1UpJ0RF1IRAIStwEW9Z0dXVRvXp1AMCaNWvg6uqK+fPny9U0ACA0NBQtWrTIt/7jx49Rp04dbtnExERERkYqVFvV1tYu8nWhUJgvqed1fPn8WD43YMAATJ8+HXfv3kV6ejoiIiLQv39/ALlNtkBuE/Dntbqimp5NTU3z9ZDet28fJk+ejJUrV6J58+bQ19fH8uXLcfPmzSJjlMlkaNy4MXbu3JlvP2ZmZgBye2nHxMRg9erVsLOzg0QiQfPmzYvs6PS1zb+WlpaIioqSK4uOjoZIJIKJiUmB6+zatQuvXr3C9evXuTsjdu3ahUqVKuHo0aPo378/1q9fDwMDAyxbtoxb759//oGtrS1u3ryJZs2aceXx8fHcOeBb+fg0l4KvSalRUVFwd3fHw4cPYWJigrNnz6Jx48ZKi42Q8mDu3Lno2LEjxo0bB2tra3h4eMDY2BgrV67Ml1SPHTuGZ8+ecQm4d+/emD59OpYtW4Y//vgj37YTEhIKvK7aoEEDvHnzBk+fPi2wtmpmZoaoqCi5mvDnt2kUpnLlymjTpg127tyJ9PR0uLm5cc2aFhYWsLGxwcuXLwtNLgVp2LAh/vnnH7mywMBAtGjRQq7ndF5NsyiNGjXC3r17YW5uDgMDgwKXCQwMhLe3N7y8vAAAERERiI2NLXK7X9v827x5cxw/flyuzM/PD87OzgVeTwWAtLQ0CIVCudpm3vO8HzBpaWn5frDkPc9bBsg9dxkZGWjYsGGRx1BmlNblqZzI6+214ODtEq0fGxvLqlevzgAwKysr9ujRIyVHSCqqonohqrqCev8yxljjxo3Z+PHjuef79+9nGhoabPTo0ez+/fssLCyMbdmyhVWqVIn17t1brsfx+vXrmUAgYCNGjGCXLl1ir169YleuXGHff/89mzJlSqGxtG3bltWrV4/5+fmxly9fslOnTrHTp08zxhgLCQlhAoGALV26lD1//pytW7eOVapUqcDevwX566+/mLW1NTM1NWU7duyQe23z5s1MW1ubrV69mj158oQ9ePCAbd26la1cubLQWB88eMBEIhGLj4/nylavXs0MDAzYmTNn2JMnT9js2bOZgYGBXK/lgmJMTU1lNWrUYG3btmWXL19mL1++ZJcuXWITJkxgERERjDHGnJycmLu7OwsJCWE3btxgrVu3Ztra2uyPP/4oNMav9fLlS6ajo8MmT57MQkJCmI+PD9PU1GQHDhzgljl06BCrWbMm9zw0NJRJJBI2btw4FhISwh4+fMgGDRrEDA0N2bt37xhjjJ0/f54JBAI2f/589vTpUxYUFMQ8PT2ZnZ2dXE/fbdu2sapVqxYaX1n3/lXbpPrbwTslWl8mk7HRo0cze3t79uLFCyVHRyqyiphUd+7cycRisdytEZcvX2YdOnRghoaGTCwWszp16rAVK1awnJycfOv7+/szT09PVqlSJaalpcVq1arFpk6dyn2xFiQuLo4NHz6cmZiYMC0tLVavXj124sQJ7vUNGzYwW1tbpqury4YMGcIWLVpU7KT64cMHJpFImI6ODktOTi7weJ2cnJhYLGaVKlVibdq0YYcOHSo0VsYYa9asGdu4cSP3PCMjgw0bNowZGhoyIyMjNm7cODZ9+vQvJlXGGIuMjGRDhgxhpqamTCKRsKpVq7LRo0dzSeHu3bvM2dmZSSQSVqNGDbZ//35mZ2dXqkmVsdzbWho2bMjEYjGzt7dnGzZskHt927Zt7PM6nJ+fH2vZsiUzNDRklSpVYu3atWPXr1+XW2b37t2sYcOGTFdXl5mZmbGuXbuy0NBQuWU8PDzYkiVLCo2trJOqgLFCehVUUElJSTA0NMTCQ3cwq0fJmmylUik39BghxZWRkYGwsDA4ODiUyRRURDWcOnUKU6dOxcOHD2lkNSV7+PAh2rdvj6dPnxbaYayoz11ePkhMTCy0SV1Ravs/rMg11Zs3b2LYsGFchwcNDQ1KqISQYvHy8sKYMWMq1NCLquLdu3fYvn17kT2wy5r6dlQqZnf+ixcvokuXLkhNTUX16tUxe/bsUo6MEFLRTJw4ke8QKqTPB51QBepbUy1GTj158iS8vLyQmpqK9u3bc/esEUIIIQVR36T6hQbgvXv3onv37sjIyEDXrl250WQIIYSQwqhvUi0ip/r4+OC7775DTk4OvvvuOxw4cIA6lhClUbO+gYTwqqw/b5RUP/P+/XtMmjQJjDGMHj0aO3bsKPQGZkIUkfc+UpXh1AhRB3mft7L6HlfjjkoFl1tYWODIkSPw9/fHkiVLaC5UojQaGhowMjJCdHQ0AEBHR4feX4SUEvbfzD7R0dEwMjJSeCajklLbpPopxhjevn2LypUrAwDat2+P9u3b8xwVqYgsLS0BgEushJDSZWRkxH3uyoLaJtW8CoJMJsP48eNx4MABXL58udBpqwhRBoFAACsrK5ibmxc40DshRHk0NTXLrIaaR22TqlAgQHZ2NoYPH46dO3dCIBAgKCiIkiopExoaGmX+YSeElD7eOyp5e3tzw0c1btwYgYGBRS4fEBCAxo0bQ0tLC1WrVsXGjRtLtN+crCz06dMHO3fuhEgkwq5duzBo0KASbYsQQggBeE6qe/fuxaRJkzBr1iwEBwejdevW6NixY6ET6oaFhcHLywutW7dGcHAwZs6ciQkTJuDgwYMK73vLggk4evQoJBIJDh06xM2bSAghhJQUrwPqN23aFI0aNcKGDRu4stq1a6N79+5YsmRJvuV/+eUXHDt2DKGhoVzZ2LFjcf/+fVy/fr1Y+8wbQBnInQT42LFjaNeu3VceCSGEkPKmNAbU5+2aalZWFoKCgjB9+nS5cg8PD1y7dq3Ada5fv55vrEdPT0/4+PggOzu7wPuQMjMzkZmZyT1PTEwEAGjp6OHo0SNwdnZGUlLS1x4OIYSQcibvu1+ZdUvekmpsbCykUmm+GeUtLCwQFRVV4DpRUVEFLp+Tk4PY2FhYWVnlW2fJkiWYP39+vvKMtBS4ubl9xREQQgipCOLi4pQ20w3vvX8/v/mdMVbkDfEFLV9QeZ4ZM2ZgypQp3POEhATY2dkhPDxcpaYLUnVJSUmwtbVFRESE0ppJKjo6ZyVD501xdM5KJjExEVWqVIGxsbHStslbUjU1NYWGhka+Wml0dHS+2mgeS0vLApcXiUQwMTEpcB2JRAKJRJKv3NDQkN58JWBgYEDnTUF0zkqGzpvi6JyVjDInj+et969YLEbjxo3h7+8vV+7v748WLVoUuE7z5s3zLe/n5wdnZ2can5cQQgjveL2lZsqUKdiyZQu2bt2K0NBQTJ48GeHh4Rg7diyA3KbbIUOGcMuPHTsWr1+/xpQpUxAaGoqtW7fCx8cHU6dO5esQCCGEEA6v11T79euHuLg4LFiwAJGRkahXrx5OnToFOzs7AEBkZKTcPasODg44deoUJk+ejPXr18Pa2hpr1qxBr169ir1PiUSCuXPnFtgkTApH501xdM5Khs6b4uiclUxpnDde71MlhBBCKhLehykkhBBCKgpKqoQQQoiSUFIlhBBClISSKiGEEKIkFTKp8jWdXHmnyHk7dOgQ3N3dYWZmBgMDAzRv3hxnz54tw2hVg6LvtTxXr16FSCSCk5NT6QaoohQ9b5mZmZg1axbs7OwgkUhQrVo1bN26tYyiVQ2KnrOdO3fim2++gY6ODqysrDB8+HDExcWVUbT8u3z5Mrp06QJra2sIBAIcOXLki+soJRewCmbPnj1MU1OTbd68mYWEhLCJEycyXV1d9vr16wKXf/nyJdPR0WETJ05kISEhbPPmzUxTU5MdOHCgjCPnl6LnbeLEiez3339nt27dYk+fPmUzZsxgmpqa7O7du2UcOX8UPWd5EhISWNWqVZmHhwf75ptvyiZYFVKS89a1a1fWtGlT5u/vz8LCwtjNmzfZ1atXyzBqfil6zgIDA5lQKGR//vkne/nyJQsMDGR169Zl3bt3L+PI+XPq1Ck2a9YsdvDgQQaAHT58uMjllZULKlxSbdKkCRs7dqxcWa1atdj06dMLXH7atGmsVq1acmVjxoxhzZo1K7UYVZGi560gderUYfPnz1d2aCqrpOesX79+bPbs2Wzu3LlqmVQVPW+nT59mhoaGLC4urizCU0mKnrPly5ezqlWrypWtWbOGVa5cudRiVGXFSarKygUVqvk3bzq5z6eHK8l0cnfu3EF2dnapxapKSnLePieTyZCcnKzUgalVWUnP2bZt2/DixQvMnTu3tENUSSU5b8eOHYOzszOWLVsGGxsbODo6YurUqUhPTy+LkHlXknPWokULvHnzBqdOnQJjDO/fv8eBAwfQqVOnsgi5XFJWLuB9lhplKqvp5Cqakpy3z61cuRKpqano27dvaYSockpyzp49e4bp06cjMDAQIlGF+ugVW0nO28uXL3HlyhVoaWnh8OHDiI2NxQ8//ID4+Hi1uK5aknPWokUL7Ny5E/369UNGRgZycnLQtWtXrF27tixCLpeUlQsqVE01T2lPJ1dRKXre8uzevRvz5s3D3r17YW5uXlrhqaTinjOpVIoBAwZg/vz5cHR0LKvwVJYi7zWZTAaBQICdO3eiSZMm8PLywqpVq+Dr66s2tVVAsXMWEhKCCRMmYM6cOQgKCsKZM2cQFhbGjatOCqaMXFChfi6X1XRyFU1JzluevXv3YuTIkdi/f79aTfqu6DlLTk7GnTt3EBwcjB9//BFAbrJgjEEkEsHPzw/t2rUrk9j5VJL3mpWVFWxsbOTmP65duzYYY3jz5g1q1KhRqjHzrSTnbMmSJWjZsiV+/vlnAECDBg2gq6uL1q1bY+HChWrRAqcoZeWCClVTpenkSqYk5w3IraEOGzYMu3btUrtrNYqeMwMDA/z777+4d+8e9zd27FjUrFkT9+7dQ9OmTcsqdF6V5L3WsmVLvHv3DikpKVzZ06dPIRQKUbly5VKNVxWU5JylpaXlmyNUQ0MDwMfaF5GntFygULemciCv67mPjw8LCQlhkyZNYrq6uuzVq1eMMcamT5/OBg8ezC2f14168uTJLCQkhPn4+Kj1LTXFPW+7du1iIpGIrV+/nkVGRnJ/CQkJfB1CmVP0nH1OXXv/KnrekpOTWeXKlVnv3r3Zo0ePWEBAAKtRowYbNWoUX4dQ5hQ9Z9u2bWMikYh5e3uzFy9esCtXrjBnZ2fWpEkTvg6hzCUnJ7Pg4GAWHBzMALBVq1ax4OBg7jak0soFFS6pMsbY+vXrmZ2dHROLxaxRo0YsICCAe23o0KHMxcVFbvlLly6xhg0bMrFYzOzt7dmGDRvKOGLVoMh5c3FxYQDy/Q0dOrTsA+eRou+1T6lrUmVM8fMWGhrK3NzcmLa2NqtcuTKbMmUKS0tLK+Oo+aXoOVuzZg2rU6cO09bWZlZWVmzgwIHszZs3ZRw1fy5evFjkd1Rp5QKa+o0QQghRkgp1TZUQQgjhEyVVQgghREkoqRJCCCFKQkmVEEIIURJKqoQQQoiSUFIlhBBClISSKiGEEKIklFQJIYQQJaGkWs75+vrCyMiI7zBKzN7eHqtXry5ymXnz5sHJyalM4qmIfH19IRAIIBAIMGnSJL7DIZ9Rh/f3pUuXuPdg9+7d+Q6nVFFSVQHDhg3j3nCf/j1//pzv0OS+kAUCAaysrNC3b1+EhYUpZfu3b9/G999/zz0XCAQ4cuSI3DJTp07F+fPnlbK/wnx+nBYWFujSpQsePXqk8HZU8UeOgYEBIiMj8dtvv3Flhw4dgqenJ0xNTSEQCHDv3r2v3k9h7+VP/8pK3hd5vXr1IJVK5V4zMjKCr69vmcWSR13f3y1atEBkZKRazLdMSVVFdOjQAZGRkXJ/Dg4OfIcF4OMX8rt377Br1y7cu3cPXbt2zfdFVRJmZmbQ0dEpchk9Pb0ymYbv0+M8efIkUlNT0alTJ2RlZZX6vpUhOzu70NcEAgEsLS2hr6/PlaWmpqJly5ZYunSp0mL4888/5d7DALBt27Z8ZXnK4ty+ePEC27dvL/X9lJQ6vL/FYjEsLS2hra1d6vviGyVVFSGRSGBpaSn3p6GhgVWrVqF+/frQ1dWFra0tfvjhB7kpsD53//59uLq6Ql9fHwYGBmjcuDHu3LnDvX7t2jW0adMG2trasLW1xYQJE5CamlpkbHlfyFZWVnB1dcXcuXPx8OFDria9YcMGVKtWDWKxGDVr1sSOHTvk1p83bx6qVKkCiUQCa2trTJgwgXvt0+Zfe3t7AECPHj0gEAi45582j509exZaWlpISEiQ28eECRPg4uKitON0dnbG5MmT8fr1azx58oRbpqj/j0uXLmH48OFITEzkagTz5s0DkJs8pk2bBhsbG+jq6qJp06a4dOlSkfGEh4ejW7du0NPTg4GBAfr27Yv379/LnVcnJyds3boVVatWhUQiUWhar8GDB2POnDlKnQfX0NBQ7j0M5NYK8573798fP/74I6ZMmQJTU1O4u7vj1atX+WrKCQkJEAgEcucoJCQEXl5e0NPTg4WFBQYPHozY2NgvxvS///0Pc+fORUZGRqHLJCYm4vvvv4e5uTkMDAzQrl073L9/X26ZhQsXwtzcHPr6+hg1ahSmT58u12x7+/ZtuLu7w9TUFIaGhnBxccHdu3e51+n9rR4oqao4oVCINWvW4OHDh/j7779x4cIFTJs2rdDlBw4ciMqVK+P27dsICgrC9OnTubkA//33X3h6eqJnz5548OAB9u7diytXrnCTZhdX3q/N7OxsHD58GBMnTsRPP/2Ehw8fYsyYMRg+fDguXrwIADhw4AD++OMPbNq0Cc+ePcORI0dQv379Ard7+/ZtAB9rNnnPP+Xm5gYjIyMcPHiQK5NKpdi3bx8GDhyotONMSEjArl27AEBuLsWi/j9atGiB1atXczWCyMhITJ06FQAwfPhwXL16FXv27MGDBw/Qp08fdOjQAc+ePStw/4wxdO/eHfHx8QgICIC/vz9evHiBfv36yS33/Plz7Nu3DwcPHlRK821Z+PvvvyESiXD16lVs2rSpWOtERkbCxcUFTk5OuHPnDs6cOYP3798Xqzlx0qRJyMnJwbp16wp8nTGGTp06ISoqCqdOnUJQUBAaNWqE9u3bIz4+HgCwc+dOLFq0CL///juCgoJQpUoVbNiwQW47ycnJGDp0KAIDA3Hjxg3UqFEDXl5eSE5OBkDvb7XxdZPrEGUYOnQo09DQYLq6utxf7969C1x23759zMTEhHu+bds2ZmhoyD3X19dnvr6+Ba47ePBg9v3338uVBQYGMqFQyNLT0wtc5/PtR0REsGbNmrHKlSuzzMxM1qJFCzZ69Gi5dfr06cO8vLwYY4ytXLmSOTo6sqysrAK3b2dnx/744w/uOQB2+PBhuWU+nyJtwoQJrF27dtzzs2fPMrFYzOLj47/qOAEwXV1dpqOjw00T1bVr1wKXz/Ol/w/GGHv+/DkTCATs7du3cuXt27dnM2bMKHC7fn5+TENDg4WHh3Nljx49YgDYrVu3GGO550VTU5NFR0cXGWNBMX0qLCyMAWDBwcFFbqckPv//dHFxYU5OTl/c/4cPHxgAdvHiRcYYY7/++ivz8PCQWy8iIoIBYE+ePClw33lTf3348IFt3LiRGRsbc/P9Ghoasm3btjHGGDt//jwzMDBgGRkZcutXq1aNbdq0iTHGWNOmTdn48ePlXm/ZsmWRU/fl5OQwfX19dvz48ULPB2Pq9f4eOnQo69atW5H7LO+opqoiXF1dce/ePe5vzZo1AICLFy/C3d0dNjY20NfXx5AhQxAXF1doU8+UKVMwatQouLm5YenSpXjx4gX3WlBQEHx9faGnp8f9eXp6QiaTFdnxKDExEXp6elyTUFZWFg4dOgSxWIzQ0FC0bNlSbvmWLVsiNDQUANCnTx+kp6ejatWqGD16NA4fPoycnJyvOlcDBw7EpUuX8O7dOwC5tQgvLy9UqlTpq45TX18f9+7dQ1BQEDZu3Ihq1aph48aNcsso+v8BAHfv3gVjDI6OjnIxBQQEyP3/fCo0NBS2trawtbXlyurUqQMjIyPu3AKAnZ0dzMzMvnzSlCAwMFAu/p07d5ZoO87OzgqvExQUhIsXL8rtv1atWgBQ6Dn81MiRI2Fqaorff/+9wG2npKTAxMREbvthYWHctp88eYImTZrIrff58+joaIwdOxaOjo4wNDSEoaEhUlJSEB4ertCxqsP7uyIT8R0AyaWrq4vq1avLlb1+/RpeXl4YO3YsfvvtNxgbG+PKlSsYOXJkoZ1S5s2bhwEDBuDkyZM4ffo05s6diz179qBHjx6QyWQYM2aM3DXNPFWqVCk0Nn19fdy9exdCoRAWFhbQ1dWVe/3zHp2MMa7M1tYWT548gb+/P86dO4cffvgBy5cvR0BAgFyzkyKaNGmCatWqYc+ePRg3bhwOHz6Mbdu2ca+X9DiFQiH3f1CrVi1ERUWhX79+uHz5MoCS/X/kxaOhoYGgoCBoaGjIvaanp1fgOp+ew6LKP/+/KE3Ozs5yTcwWFhYl2s7nMQuFub/t2SfXgz8/nzKZDF26dCkwKVpZWX1xnyKRCAsXLsSwYcPyNZPKZDJYWVkVeA3w056uBb3PPzVs2DDExMRg9erVsLOzg0QiQfPmzRXuCKQO7++KjJKqCrtz5w5ycnKwcuVK7otn3759X1zP0dERjo6OmDx5Mr777jts27YNPXr0QKNGjfDo0aN8yftLPv0wfq527dq4cuUKhgwZwpVdu3YNtWvX5p5ra2uja9eu6Nq1K8aPH49atWrh33//RaNGjfJtT1NTs1i9igcMGICdO3eicuXKEAqF6NSpE/daSY/zc5MnT8aqVatw+PBh9OjRo1j/H2KxOF/8DRs2hFQqRXR0NFq3bl2sfdepUwfh4eGIiIjgaqshISFITEyUO7dlSVtb+6vPaUHyatqRkZFo2LAhAOS7PtyoUSMcPHgQ9vb2EIlK9rXVp08fLF++HPPnz8+37aioKIhEIq7z0Odq1qyJW7duYfDgwVzZpx0AgdyavLe3N7y8vAAAERER+TpS0fu74qPmXxVWrVo15OTkYO3atXj58iV27NiRr7nmU+np6fjxxx9x6dIlvH79GlevXsXt27e5L+FffvkF169fx/jx43Hv3j08e/YMx44dw//+978Sx/jzzz/D19cXGzduxLNnz7Bq1SocOnSI68Dg6+sLHx8fPHz4kDsGbW1t2NnZFbg9e3t7nD9/HlFRUfjw4UOh+x04cCDu3r2LRYsWoXfv3tDS0uJeU9ZxGhgYYNSoUZg7dy4YY8X6/7C3t0dKSgrOnz+P2NhYpKWlwdHREQMHDsSQIUNw6NAhhIWF4fbt2/j9999x6tSpAvft5uaGBg0acMd569YtDBkyBC4uLiVqPi1IfHw87t27h5CQEAC5TZz37t1DVFSUUrZfXNra2mjWrBmWLl2KkJAQXL58GbNnz5ZbZvz48YiPj8d3332HW7du4eXLl/Dz88OIESMUurVr6dKl2Lp1q1xzppubG5o3b47u3bvj7NmzePXqFa5du4bZs2dzifN///sffHx88Pfff+PZs2dYuHAhHjx4IFd7rV69Onbs2IHQ0FDcvHkTAwcOzHcLCb2/1QBvV3MJp6iL96tWrWJWVlZMW1ubeXp6su3bt3OdLxiT7ziQmZnJ+vfvz2xtbZlYLGbW1tbsxx9/lOu8cOvWLebu7s709PSYrq4ua9CgAVu0aFGhsX2pkwtjjHl7e7OqVasyTU1N5ujoyLZv3869dvjwYda0aVNmYGDAdHV1WbNmzdi5c+e41z/vqHTs2DFWvXp1JhKJmJ2dHWMsf0eOPN9++y0DwC5cuJDvNWUd5+vXr5lIJGJ79+5ljH35/4MxxsaOHctMTEwYADZ37lzGGGNZWVlszpw5zN7enmlqajJLS0vWo0cP9uDBg0Jjev36NevatSvT1dVl+vr6rE+fPiwqKop7vbDzUtxjy+u88vlfXszKgAI6Kk2cODHfciEhIaxZs2ZMW1ubOTk5MT8/P7mOSowx9vTpU9ajRw9mZGTEtLW1Wa1atdikSZOYTCYrcN+fdlT6lIeHBwPAdVRijLGkpCT2v//9j1lbWzNNTU1ma2vLBg4cKNdRbMGCBczU1JTp6emxESNGsAkTJrBmzZpxr9+9e5c5OzsziUTCatSowfbv30/v78/e3+rQUUnAmAI3thFCyh1fX19MmjQp372P5Ou4u7vD0tIy333ZpHDDhg1DQkJCvlGlKhJq/iVEDeT14P7ll1/4DqVcSktLw6pVq/Do0SM8fvz/du7YBEIgCKDolGBgD1ZjYgM2ItiYNRhfA1ZgsGxmcHgFHAOy8l4Fk312GeYT67rGtm0xz/PTozXh3hz/d2O8JV6q8HLnef4uMXVdF33fPzxRe0opMY5j7PsetdYYhiGWZYlpmp4erQmllDiOIyK+G8H3ta03ElUASOL7FwCSiCoAJBFVAEgiqgCQRFQBIImoAkASUQWAJKIKAEkuKA+qNzqhOD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png;base64,iVBORw0KGgoAAAANSUhEUgAAAdUAAAHUCAYAAABs5bJSAAAAOXRFWHRTb2Z0d2FyZQBNYXRwbG90bGliIHZlcnNpb24zLjcuMiwgaHR0cHM6Ly9tYXRwbG90bGliLm9yZy8pXeV/AAAACXBIWXMAAA9hAAAPYQGoP6dpAACLNElEQVR4nOzdd1hT1xsH8G9CSNgge4iAA7dFpW5FlKG4t3XPqrU/V6111VVXXbUO1CpKte69FVyIWxG1Cm4UVJAleyfn9wflamRIMHADeT/Pw2Nycsd7r0nenHPPPUfAGGMghBBCyFcT8h0AIYQQUlFQUiWEEEKUhJIqIYQQoiSUVAkhhBAloaRKCCGEKAklVUIIIURJKKkSQgghSkJJlRBCCFESSqqEEEKIklBS/Qq+vr4QCATcn0gkgpWVFfr3749nz57xHR4AwN7eHsOGDeM7jArF29sbvr6++cpfvXoFgUBQ4GuqIC++FStW8B2KwtLS0jBv3jxcunSpVLZ/6dIlCAQChbdfXt8LqkggEGDevHl8h/HVRHwHUBFs27YNtWrVQkZGBq5evYpFixbh4sWLePz4MSpVqsRrbIcPH4aBgQGvMVQ03t7eMDU1zfdjxcrKCtevX0e1atX4CawCS0tLw/z58wEAbdu2Vfr2GzVqhOvXr6NOnToKrUfvBfI5SqpKUK9ePTg7OwPI/cBLpVLMnTsXR44cwfDhw3mNrWHDhmW+T6lUipycHEgkkjLft6IYY8jIyIC2tvZXb0sikaBZs2ZKiKp8S09Ph5aWFgQCAd+hfFF2djYEAgEMDAyU+n9H7wX1Rc2/pSAvwb5//16u/M6dO+jatSuMjY2hpaWFhg0bYt++ffnWf/v2Lb7//nvY2tpCLBbD2toavXv3ltteUlISpk6dCgcHB4jFYtjY2GDSpElITU2V29anzb8xMTEQi8X49ddf8+3z8ePHEAgEWLNmDVcWFRWFMWPGoHLlyhCLxXBwcMD8+fORk5PDLZPXzLVs2TIsXLgQDg4OkEgkuHjxYqHnJyMjAzNmzJCLffz48UhISMgXe+fOnXH48GE0aNAAWlpaqFq1qlyMip4PgUCAH3/8ERs3bkTt2rUhkUjw999/AwDmz5+Ppk2bwtjYGAYGBmjUqBF8fHzw6ZwT9vb2ePToEQICArhmf3t7e7lz8WmT37x58yAQCPDo0SN89913MDQ0hIWFBUaMGIHExES52BISEjBy5EgYGxtDT08PnTp1wsuXL4vdLJaQkICffvoJVatWhUQigbm5Oby8vPD48eN8y65atQoODg7Q09ND8+bNcePGDbnX79y5g/79+8Pe3h7a2tqwt7fHd999h9evX8stl3cJxM/PDyNGjICZmRl0dHSQmZmJ58+fY/jw4ahRowZ0dHRgY2ODLl264N9//1Uo9levXsHMzIz7P8o775/WDp89e4YBAwbA3NwcEokEtWvXxvr16+X2kdfEu2PHDvz000+wsbGBRCLB8+fPC2z+ffnyJfr37w9ra2tIJBJYWFigffv2uHfvHgDF3wtA7ufsu+++g4WFBSQSCapUqYIhQ4YgMzOzqP9aZGVlYeHChahVqxYkEgnMzMwwfPhwxMTEcMssXboUQqEQx48fl1t32LBh0NHR4c57RkYGfvrpJzg5OcHQ0BDGxsZo3rw5jh49mm+/eZ+Xbdu2oWbNmtDW1oazszNu3LgBxhiWL1/OvY/atWuH58+fy63ftm1b1KtXD4GBgWjWrBm0tbVhY2ODX3/9FVKptMhjBor3HaRqqKZaCsLCwgAAjo6OXNnFixfRoUMHNG3aFBs3boShoSH27NmDfv36IS0tjfuCePv2Lb799ltkZ2dj5syZaNCgAeLi4nD27Fl8+PABFhYWSEtLg4uLC968ecMt8+jRI8yZMwf//vsvzp07V2AtwczMDJ07d8bff/+N+fPnQyj8+Jtq27ZtEIvFGDhwIIDcN3OTJk0gFAoxZ84cVKtWDdevX8fChQvx6tUrbNu2TW7ba9asgaOjI1asWAEDAwPUqFGjwHPDGEP37t1x/vx5zJgxA61bt8aDBw8wd+5cXL9+HdevX5er4d67dw+TJk3CvHnzYGlpiZ07d2LixInIysrC1KlTAUDh83HkyBEEBgZizpw5sLS0hLm5OYDcL8IxY8agSpUqAIAbN27gf//7H96+fYs5c+YAyG1O7927NwwNDeHt7Q0AxaqR9+rVC/369cPIkSPx77//YsaMGQCArVu3AgBkMhm6dOmCO3fuYN68eVxzZIcOHb64bQBITk5Gq1at8OrVK/zyyy9o2rQpUlJScPnyZURGRqJWrVrcsuvXr0etWrWwevVqAMCvv/4KLy8vhIWFwdDQkDsXNWvWRP/+/WFsbIzIyEhs2LAB3377LUJCQmBqaiq3/xEjRqBTp07YsWMHUlNToampiXfv3sHExARLly6FmZkZ4uPj8ffff6Np06YIDg5GzZo1ixV7ixYtcObMGXTo0AEjR47EqFGjAIBLtCEhIWjRogWqVKmClStXwtLSEmfPnsWECRMQGxuLuXPnysU6Y8YMNG/eHBs3boRQKIS5uTmioqLynVMvLy9IpVIsW7YMVapUQWxsLK5du8b9+FP0vXD//n20atUKpqamWLBgAWrUqIHIyEgcO3YMWVlZha4rk8nQrVs3BAYGYtq0aWjRogVev36NuXPnom3btrhz5w60tbXxyy+/IDAwEEOHDkVwcDDs7Oywbds2/P3339iyZQvq168PAMjMzER8fDymTp0KGxsbZGVl4dy5c+jZsye2bduGIUOGyO3/xIkTCA4OxtKlSyEQCPDLL7+gU6dOGDp0KF6+fIl169YhMTERU6ZMQa9evXDv3j25z1tUVBT69++P6dOnY8GCBTh58iQWLlyIDx8+YN26dYWeL0W/g1QGIyW2bds2BoDduHGDZWdns+TkZHbmzBlmaWnJ2rRpw7Kzs7lla9WqxRo2bChXxhhjnTt3ZlZWVkwqlTLGGBsxYgTT1NRkISEhhe53yZIlTCgUstu3b8uVHzhwgAFgp06d4srs7OzY0KFDuefHjh1jAJifnx9XlpOTw6ytrVmvXr24sjFjxjA9PT32+vVruX2sWLGCAWCPHj1ijDEWFhbGALBq1aqxrKysL50ydubMGQaALVu2TK587969DAD766+/5GIXCATs3r17csu6u7szAwMDlpqaqvD5AMAMDQ1ZfHx8kXFKpVKWnZ3NFixYwExMTJhMJuNeq1u3LnNxccm3Tt652LZtG1c2d+7cAo/3hx9+YFpaWtx2T548yQCwDRs2yC23ZMkSBoDNnTu3yHgXLFjAADB/f/9Cl8mLr379+iwnJ4crv3XrFgPAdu/eXei6OTk5LCUlhenq6rI///yTK8/7DAwZMqTI+PK2kZWVxWrUqMEmT56sUOwxMTGFngdPT09WuXJllpiYKFf+448/Mi0tLe7/+uLFiwwAa9OmTb5t5L128eJFxhhjsbGxDABbvXp1kcekyHuhXbt2zMjIiEVHRxe5zc/t3r2bAWAHDx6UK799+zYDwLy9vbmy2NhYVrlyZdakSRN29+5dpqOjwwYNGlTk9nNyclh2djYbOXIka9iwodxrAJilpSVLSUnhyo4cOcIAMCcnJ7nPxerVqxkA9uDBA67MxcWFAWBHjx6V2+7o0aOZUCiU+375/P+3uN9Bqoaaf5WgWbNm0NTUhL6+Pjp06IBKlSrh6NGjEIlyGwKeP3+Ox48fc7XAnJwc7s/LywuRkZF48uQJAOD06dNwdXVF7dq1C93fiRMnUK9ePTg5Oclty9PT84s9GDt27AhLS0u5X3lnz57Fu3fvMGLECLl9uLq6wtraWm4fHTt2BAAEBATIbbdr167Q1NT84rm6cOECAOTr2NGnTx/o6uri/PnzcuV169bFN998I1c2YMAAJCUl4e7duyU6H+3atSuwA9mFCxfg5uYGQ0NDaGhoQFNTE3PmzEFcXByio6O/eGxF6dq1q9zzBg0aICMjg9tu3vns27ev3HLfffddsbZ/+vRpODo6ws3N7YvLdurUCRoaGnKxAJBr2k1JScEvv/yC6tWrQyQSQSQSQU9PD6mpqQgNDc23zV69euUry8nJweLFi1GnTh2IxWKIRCKIxWI8e/ZMbhuKxP65jIwMnD9/Hj169ICOjk6+z1ZGRka+pu2CYv2csbExqlWrhuXLl2PVqlUIDg6GTCZTOL48aWlpCAgIQN++fbkadnGdOHECRkZG6NKli9zxOTk5wdLSUu79bWJigr179+Lu3btc7X3jxo35trl//360bNkSenp6EIlE0NTUhI+PT4H/t66urtDV1eWe5303dezYUa5Gmlf++SUCfX39fO//AQMGQCaT4fLly0UetyLfQaqCkqoSbN++Hbdv38aFCxcwZswYhIaGyn0Z5l0LnTp1KjQ1NeX+fvjhBwBAbGwsgNzrnpUrVy5yf+/fv8eDBw/ybUtfXx+MMW5bBRGJRBg8eDAOHz7MNWP5+vrCysoKnp6ecvs4fvx4vn3UrVtXLt48VlZWxTpXcXFxEIlE+b5YBAIBLC0tERcXJ1duaWmZbxt5ZXnLKno+Cor11q1b8PDwAABs3rwZV69exe3btzFr1iwAuZ1vvoaJiYnc87ymvrzt5p0XY2NjueUsLCyKtf3ivG+KGwuQ+6W3bt06jBo1CmfPnsWtW7dw+/ZtmJmZFXguCjqnU6ZMwa+//oru3bvj+PHjuHnzJm7fvo1vvvlGbhuKxP65uLg45OTkYO3atfn+/728vACU7L0qEAhw/vx5eHp6YtmyZWjUqBHMzMwwYcIEJCcnKxznhw8fIJVKS3Sc79+/R0JCAsRicb5jjIqKynd8TZs2Rd26dZGRkYFx48bJJUQAOHToEPr27QsbGxv8888/uH79Om7fvo0RI0YgIyMj3/4/f0+KxeIiyz/fRkHv4c8/w4UdtyLfQaqCrqkqQe3atbnOSa6urpBKpdiyZQsOHDiA3r17c9efZsyYgZ49exa4jbzrS2ZmZnjz5k2R+zM1NYW2tjZ3Pa6g14syfPhwLF++nLume+zYMUyaNEmu9mJqaooGDRpg0aJFBW7D2tpa7nlxe3qamJggJycHMTExcomVMYaoqCh8++23cssXdK0rrywvOSh6PgqKdc+ePdDU1MSJEyegpaXFlR85cqRYx/W18s5LfHy83JdVQcdfkOK8b4orMTERJ06cwNy5czF9+nSuPO9aXEEKOqf//PMPhgwZgsWLF8uVx8bGwsjISCmxV6pUCRoaGhg8eDDGjx9f4DIODg5fjLUgdnZ28PHxAQA8ffoU+/btw7x585CVlVVg7a8oxsbG0NDQKNFxmpqawsTEBGfOnCnwdX19fbnnc+fOxb///ovGjRtjzpw56Ny5M6pWrcq9/s8//8DBwQF79+6VOxdf6ixVUp932ATyf4YLouh3kKqgpFoKli1bhoMHD2LOnDno2bMnatasiRo1auD+/fv5vmA+17FjR+zYsQNPnjzhEu3nOnfujMWLF8PExCTfF0Zx1K5dG02bNsW2bdsglUqRmZmZ79afzp0749SpU6hWrZpS77Vt3749li1bhn/++QeTJ0/myg8ePIjU1FS0b99ebvlHjx7h/v37ck3Au3btgr6+Pho1asTF+jXnAwA3eMenPyzS09OxY8eOfMtKJJKvrrl+zsXFBcuWLcPevXsxbtw4rnzPnj3FWr9jx46YM2cOLly4gHbt2n1VLAKBAIyxfB1ntmzZUqwem59u5/NtnDx5Em/fvkX16tUVir2g2jQA6OjowNXVFcHBwWjQoAFXW1I2R0dHzJ49GwcPHuQuO+TFVZz3gra2NlxcXLB//34sWrToiz98P9W5c2fs2bMHUqkUTZs2LXJZf39/LFmyBLNnz8akSZPg5OSEfv364erVq9y5EQgEEIvF+ToTFdT7VxmSk5Nx7NgxuSbgXbt2QSgUok2bNoWuV1rfQaWNkmopqFSpEmbMmIFp06Zh165dGDRoEDZt2oSOHTvC09MTw4YNg42NDeLj4xEaGoq7d+9i//79AIAFCxbg9OnTaNOmDWbOnIn69esjISEBZ86cwZQpU1CrVi1MmjQJBw8eRJs2bTB58mQ0aNAAMpkM4eHh8PPzw08//fTFD9+IESMwZswYvHv3Di1atMiXwBcsWAB/f3+0aNECEyZMQM2aNZGRkYFXr17h1KlT2LhxY4mastzd3eHp6YlffvkFSUlJaNmyJdf7t2HDhhg8eLDc8tbW1ujatSvmzZsHKysr/PPPP/D398fvv/8OHR0dAFDK+ejUqRNWrVqFAQMG4Pvvv0dcXBxWrFhRYI/M+vXrY8+ePdi7dy+qVq0KLS0trmdlSXXo0AEtW7bETz/9hKSkJDRu3BjXr1/H9u3bAUCup3ZBJk2ahL1796Jbt26YPn06mjRpgvT0dAQEBKBz585wdXUtdiwGBgZo06YNli9fDlNTU9jb2yMgIAA+Pj5yNcwv6dy5M3x9fVGrVi00aNAAQUFBWL58eb73TXFi19fXh52dHY4ePYr27dvD2NiYi+3PP/9Eq1at0Lp1a4wbNw729vZITk7G8+fPcfz4ce46viIePHiAH3/8EX369EGNGjUgFotx4cIFPHjwQK72rsh7YdWqVWjVqhWaNm2K6dOno3r16nj//j2OHTuGTZs25atx5unfvz927twJLy8vTJw4EU2aNIGmpibevHmDixcvolu3bujRowciIyMxaNAguLi4YO7cuRAKhdi7dy/atGmDadOmcb29O3fujEOHDuGHH35A7969ERERgd9++w1WVlalMhKciYkJxo0bh/DwcDg6OuLUqVPYvHkzxo0bx/W0L0hpfQeVOn77SZVveT0fP+91yhhj6enprEqVKqxGjRpcT8v79++zvn37MnNzc6apqcksLS1Zu3bt2MaNG+XWjYiIYCNGjGCWlpZMU1OTWVtbs759+7L3799zy6SkpLDZs2ezmjVrMrFYzAwNDVn9+vXZ5MmTWVRUFLfc571/8yQmJjJtbW0GgG3evLnA44uJiWETJkxgDg4OTFNTkxkbG7PGjRuzWbNmcb0B83o5Ll++vNjnLT09nf3yyy/Mzs6OaWpqMisrKzZu3Dj24cMHueXs7OxYp06d2IEDB1jdunWZWCxm9vb2bNWqVfm2WdzzAYCNHz++wLi2bt3KatasySQSCatatSpbsmQJ8/HxYQBYWFgYt9yrV6+Yh4cH09fXZwCYnZ2d3LkoqPdvTEyM3L7y3jufbjc+Pp4NHz6cGRkZMR0dHebu7s5u3LjBAMj1uC3Mhw8f2MSJE1mVKlWYpqYmMzc3Z506dWKPHz+Wi6+g/yt81vPyzZs3rFevXqxSpUpMX1+fdejQgT18+DDf+6moz8CHDx/YyJEjmbm5OdPR0WGtWrVigYGBzMXFJV+P2S/Fzhhj586dYw0bNmQSiYQBkIsjLCyMjRgxgtnY2DBNTU1mZmbGWrRowRYuXMgtk9fDd//+/fli/bz37/v379mwYcNYrVq1mK6uLtPT02MNGjRgf/zxh1zPaUXeC4wxFhISwvr06cNMTEyYWCxmVapUYcOGDWMZGRn5YvpUdnY2W7FiBfvmm2+YlpYW09PTY7Vq1WJjxoxhz549Yzk5OczFxYVZWFiwyMhIuXWXL1/OALDDhw9zZUuXLmX29vZMIpGw2rVrs82bN3Pv1U8V9Hkp7H1U0Pl1cXFhdevWZZcuXWLOzs5MIpEwKysrNnPmzHx3Qnz+HmSseN9BqkbA2Cd3thOiQuzt7VGvXj2cOHGC71B4s2vXLgwcOBBXr15FixYt+A6HEIW0bdsWsbGxePjwId+hlBlq/iVERezevRtv375F/fr1IRQKcePGDSxfvhxt2rShhEpIOUFJlRAVoa+vjz179mDhwoVITU2FlZUVhg0bhoULF/IdGiGkmKj5lxBCCFESGvyBEEIIURJKqoQQQoiSUFIlhBBClETtOirJZDK8e/cO+vr65WISZUIIIaWDMYbk5GRYW1t/cYCV4lK7pPru3TvY2tryHQYhhBAVERERobTRmdQuqeYNBRYREQEDAwOeoyGEEMKXpKQk2NraFjpEZEmoXVLNa/I1MDCgpEoIIUSplwKpoxIhhBCiJJRUCSGEECWhpEoIIYQoCSVVQgghREkoqRJCCCFKQkmVEEIIURJKqoQQQoiSUFIlhBBClISSKiGEEKIklFQJIYQQJaGkSgghhCgJr0n18uXL6NKlC6ytrSEQCHDkyJEvrhMQEIDGjRtDS0sLVatWxcaNG0s/UEIIIaQYeE2qqamp+Oabb7Bu3bpiLR8WFgYvLy+0bt0awcHBmDlzJiZMmICDBw+WcqSEEELIl/E6S03Hjh3RsWPHYi+/ceNGVKlSBatXrwYA1K5dG3fu3MGKFSvQq1evUoqSEEIIKZ5yNfXb9evX4eHhIVfm6ekJHx8fZGdnQ1NTM986mZmZyMzM5J4nJSWVepyEEEJyMcaQJZUhW8qQlSP7+Cf9+O+/bxOhKRQgW8YQlZiO3bciYKAlgkij+I2pmTlSRMSnQ0NYvGncsuLeIiPiYUkPq1DlKqlGRUXBwsJCrszCwgI5OTmIjY2FlZVVvnWWLFmC+fPnl1WIhBCictKycsBY7uO4lCwkZWQXuFxSRjZOPIiEqZ4EWTkyZEs/JsFsqQyZUlm+8k+TY/51chNqScSnZpVoPamMfXGZrOgwvN/3K2SpiSXaR1HKVVIF8k8my/57pxQ2yeyMGTMwZcoU7nneTO+EEKKK4lOzkJCWm1DSsqR4m5AOUQG1r6ikDHxIzYJEpMGVhUYlQQABbryMw9uEdFgYSPA+KTPfunwSCQUQi4TQ1BBCLBJCrCGEQABEJ2XCpaYZLA20ULmSNjQ1hKhtZQBF5g+XMQZrQ23oiDUKXeZNRDjatxoMWWoCateph9AQ5dZWy1VStbS0RFRUlFxZdHQ0RCIRTExMClxHIpFAIpGURXiEEJLPh9QspGTmIDw+DQIBwBgQ8i4JOpKPX/y3wuJx9N47pe+7qIRqaaBVYHlUUgb0tUTo62zLJT6JSAhNDQHEGkKIRRr/JUUBJCLhxwSp8fGxXLnoY/LU1BAWu3m2tJjVqYGBAwfg7t272LNnD+zs7JS6/XKVVJs3b47jx4/Llfn5+cHZ2bnA66mEEFIarj2PxemHUciRMbyISYG5fu4Pd/+Q96hmpgeBILeZNSopo8T7MNDK/XpOyshBFWMdVNIV51smPC4V39gaoZLOx9fefEhDEwdjpGVJ0cbRDOb6EhjrimGknbuMQABoaRZek6uoGGMQCAQQCARYs2YNMjIykJOTo/T98JpUU1JS8Pz5c+55WFgY7t27B2NjY1SpUgUzZszA27dvsX37dgDA2LFjsW7dOkyZMgWjR4/G9evX4ePjg927d/N1CISQCoIxhvRsKd58SIcAAANw8XE0LjyOhuy/y0zvkzIRHp9W5HZCIgvvDKkj1kDlStrIypEhLjULLaqZ/Ldv4H1SBqqa6WGqZ03YGGkr67AIgH379mHXrl3Yt28fxGIxhEIhdHR0SqXjKq9J9c6dO3B1deWe5137HDp0KHx9fREZGYnw8HDudQcHB5w6dQqTJ0/G+vXrYW1tjTVr1tDtNISQEnmbkI71F58jKT23g46imlU1hrWRNkx0xVwizJLKUNPSAAAgkzHUtNSHNSVJ3mzduhWjR4+GTCbD5s2bMX78+FLdn4Dl9fRRE0lJSTA0NERiYiIMDAz4DocQUkpypLm1weikTEQnZyA6ORNhsanwD3mPtwnpAEOhPVMNtTWhIRTARFeMwc3tYKb3sV9GtoyhtqU+qpvrFdpBkqiGP//8E5MmTQIAfP/99/D29oaGxsem79LIB+XqmiohhABAYlo2nsekIOa/ZPlp4sx9nIn41EwU4+4KAICDqS461bdCpwZWcLTQ570zDfk6jDEsWrQIv/76KwDgp59+wvLly8vkRxAlVUKISrsfkYDbr+Jx8O5bmOiK8To+FRHx6cVaVygATPUkMDeQwFxfC+b6ElSupA2PupbQk4igpyWCgRZ1cqxIGGOYPn06li1bBgCYP38+fv311zJrVaCkSgjh1eu4VLxPykRqZg4uPYmGX8h7pGTkIDnzyz0znWyNYK7/MWla/Pev2X9lJroSqnWqmVevXsHb2xsAsGrVKkyePLlM909JlRBSph6+TcS+OxG49CTmiz1pP+VsVwktqpvC0UIPtSz1/7t1hRImkefg4IATJ07g+fPnGDlyZJnvnzoqEUJKVVRiBm6GxWH2kYdIzii89lnVVBfRyZmoYaGHFtVM8E1lI1gaaqFyJR0YF3CPJiF5MjMz8fLlS9SuXVuh9aijEiGk3PiQmoU+m67jeXRKga9XNdXF4OZ26NTACub6BY/uQ8iXpKamokePHggKCkJAQADq1avHazyUVAkhShGXkok7rz/gzqt4bA4Mk3tNW1MDIqEAzauZYHSbqvjW3pinKElFkpCQgE6dOuHatWvQ1dVFbGws3yFRUiWEKE4mY2AAMrKlGOxzE3fDEwpd1q22BbYMdS6z2Ih6iImJgaenJ4KDg2FkZITTp0+jWbNmfIdFSZUQUri8ARRikjNz/1IyEfA0BieLGH1IKACaVzNBDXN9TOtQEzpi+pohyvX27Vu4ubnh8ePHMDMzg5+fH5ycnPgOCwAlVULUDmMMCWnZiEnJTZSx//37aeLMexyfloXidGU00BJhWe9v4FHHAkK6hYWUooiICLi4uCAsLAyVK1fGuXPnULNmTb7D4lBSJaSCypHKsOHSCzyNTkFaZo5cEs2WFr/Tf94ACmb6//3pSWCqL0GvRpVhqieGlqaGWs56QvhhamqKKlWqQCgU4ty5c7C3t+c7JDmUVAmpICIT0/HwbRJ+OfgA8alZX1zeSEcTZp8lSzN9iXwC1Zegko6YBlAgKkNbWxvHjh1DamoqrKys+A4nH0qqhJRDOVIZzj+ORuJ/zbjLzz4pcvk5neugirEOlyhN9MSQiKh2ScqHa9eu4cKFC5g9ezYAwMDAQGXHGaCkSoiKSs+SQsoYDga9QWJ6Nj6kZWHb1VdfXK+qqS5M9MQY3boq2jiaUdMsKdf8/f3RvXt3pKWlwd7eHoMGDeI7pCJRUiVEhYTHpcEvJAoLT4YWa/mmDsbQk4gQm5oFGyMt/NHPiWqgpMI4evQo+vbti6ysLHTo0AE9e/bkO6QvoqRKCI8YY4hJycSJ+5FYcCKk0OUMtETo/I01UjNzIBIK0bGeJdo4mkEsEpZhtISUnZ07d2Lo0KGQSqXo1asXdu7cCYlE8uUVeUZJlZAyFJ+ahVthcUjJlGLq/vuFLicWCTHVwxGDmtlBKBBQEy5RK5s2bcK4cePAGMOQIUPg4+MDkah8pKvyESUh5QxjDDIG7LoVjguh72Gur4W9dyIKXV5DKIBUxrBvTHM0caAh/Ij6CgkJ4RLq+PHjsWbNGgiF5adFhpIqIUoQn5qFA0EReJeQgYj4NJx/HF3osmKREFk5MjT9L3nuGNmUmnEJ+U+dOnWwdu1avHnzBosXLy530/tRUiWkhN4lpMP70nP8cyP8i8u2qm6K1jVMUdNSHy6OZuXui4KQ0sQYQ2JiIoyMjAAA48eP5zegr0BJlZBiYozh0pMY/H7mMd4lpCOpgLlBNYQC1LEygJOtEbo6WcPRQh+G2po8REtI+SCVSjFmzBjcunULly5dgrFx+b78QUmVkC+48yoeC0+G4l5EQoGv17TQR79vbTG0hT2NPESIArKysjB48GDs27cPQqEQV65cQdeuXfkO66tQUiXkE4wxxKdmYfW5Z9hx4zUEAhQ4oLyRjiZ+dK0Oz7qWsDXWKftACSnn0tPT0adPH5w8eRKamprYvXt3uU+oACVVosZSM3Nw/UUckjKyEfIuCVuuhOVbJi+hWhpooUV1E4xzqYYaFvplHCkhFUtycjK6deuGixcvQktLC4cPH0aHDh34DkspKKkStcIYw9/XXmHe8cIHWvjU9hFN4FTFCAZadF2UEGWIj4+Hl5cXbt68CX19fZw4cQJt2rThOyyloaRKKrT0LCm2XQvDsjNPYG2ohXeJGQUu176WObTFGtDX0sRMr1rQpyRKSKlITU1FZGQkjI2NcebMGXz77bd8h6RUlFRJhZGQloXdtyJw5lEU9CQauPo8Tu71zxPqkOZ2mNWpNo2VS0gZsrW1xblz55CZmYl69erxHY7SUVIlFcLz6BS4rQoocplO9a0wqJkdalvpw0hHXEaREUKeP3+O0NBQdOnSBQBQo0YNniMqPZRUSbmWLZVh5qF/sT/ojVx5l2+sUcfKANZGWujSwBpCutWFEF48fPgQ7u7uiIuLw+nTp9G+fXu+QypVlFRJudZogT+SMz8OwvCtfSXsH9uCx4gIIXlu376NDh06ID4+Hg0aNKiQzb2fo6RKyqWQd0nwWhMoV7Z/bHN8a1++R2MhpKK4fPkyOnfujOTkZDRt2hSnT59GpUqV+A6r1FFSJeXKgzcJWHvhOfxD3suVv1jsRaMZEaIizpw5gx49eiAjIwOurq44evQo9PXV4/5uSqqkXJi89x4OB7/NV/5Lh1oY17YaDxERQgpy9+5ddO3aFdnZ2ejcuTP2798PLS0tvsMqM5RUicrbfPllvoRqZaiFJT3ro21Nc56iIoQUxMnJCQMHDkR6ejp27NgBTU31uuebkipRaYfuvsGiU6Hc89X9nNCutjmNcESIipHJZBAKhRAKhdi8eTMEAgE0NNTvHnBKqkRlBYd/wJR997nn9+d4wFCHkikhqmbx4sUIDg7G7t27IRKJIBKpb2pR3yMnKosxht/PPMHGgBdc2W/d61FCJUTFMMYwc+ZMLF26FAAwcOBAdO/end+geEZJlagcx9mnkS39ON/aWJdqGNzMjseICCGfk8lk+N///gdvb28AwPLly9U+oQKUVIkKCXwWg8E+t+TKtg3/Fq7UGYkQlZKTk4ORI0di+/btEAgE2LBhA8aMGcN3WCqBkipRCfbTT+Yre7W0Ew+REEKKkpmZiQEDBuDQoUPQ0NDA9u3bMWDAAL7DUhmUVAmvMrKlqPXrGbkyRws97B7djKeICCFFCQkJwalTpyAWi7Fv3z5069aN75BUCiVVwpsfdgbh1L9RcmWhCzpAW6x+3fAJKS8aNmyIw4cPQyQSwc3Nje9wVA4lVVLmNga8wNLTj+XKvOpbwntgY54iIoQUJTY2FtHR0ahTpw4AoEOHDjxHpLooqZIylZqZky+hnprQGnWsDXiKiBBSlMjISLi5uSEuLg6BgYEVei5UZaCkSsrUntsR3OM/+zuhm5MNj9EQQory6tUruLm54cWLF7CxsYFUKuU7JJUn5DsAoj7SsnLw24kQAEDlStqUUAlRYY8fP0arVq3w4sULVK1aFYGBgahVqxbfYak8SqqkTMhkDDMP/cs9X9arAY/REEKKEhwcjDZt2uDt27eoU6cOAgMD4eDgwHdY5QI1/5IysfTMYxy59w4aQgE2D2mMFtVN+Q6JEFKAe/fuwdXVFYmJiWjUqBHOnj0LU1P6vBYXJVVS6v66/AJ/XX4JAPi9VwO0q2XBc0SEkMJUq1YNNWvWhKamJk6ePAlDQ0O+QypXKKmSUnUw6A0Wn8rt7TujYy30blyZ54gIIUXR19fH6dOnIZFIoKury3c45Q5dUyWl5uLjaEw7+AAAMKqVA75vU5XniAghBdmzZw+WLVvGPTc2NqaEWkJUUyWl4m74B4zbGQSpjKFHQxvM9KoNgUDAd1iEkM9s2bIF33//PRhjcHJygoeHB98hlWtUUyVK9zw6GSN8byMjWwYXRzMs690AQiElVEJUzR9//IHRo0eDMYaxY8fSsINKQEmVKNW7hHQM8bmFhLRsfGNrBO+BjaCpQW8zQlQJYwzz58/HlClTAADTpk2Dt7c3hEL6rH4tav4lSpOQloWhW2/hXWIGqprpYtuwb6ErobcYIaqEMYapU6di1apVAICFCxdi5syZdHlGSegbjyhFepYUI/++g2fRKbA00ML2EU1grCvmOyxCyGcuXbrEJdTVq1dj4sSJPEdUsVBSJV8tWyrD+F13EfT6Awy0RPh7RBNUrqTDd1iEkAK4urpi6dKlMDMzw4gRI/gOp8KhpEq+CmMMMw79iwuPoyERCeEz7FvUtNTnOyxCyCcyMjKQnp6OSpUqAQB++eUXniOquOiqNPkqv50IxYGgN9AQCrB+QCN8a2/Md0iEkE+kpKSgc+fO6NChA5KTk/kOp8KjmiopkfOh7zHy7zvc8yU96sOtDg0/SIgqSUhIgJeXF65fvw49PT08fvwY3377Ld9hVWhUUyUKu/YiVi6h/tC2Gvp+a8tjRISQz0VHR6Nt27a4fv06KlWqhPPnz1NCLQNUUyUKORfyHqO2f0yoK/t8g140ni8hKuXNmzdwc3PDkydPYGFhAX9/f9SvX5/vsNQCJVVSLFeexWKE721kSWVc2UyvWpRQCVExL168gJubG169egVbW1ucO3cOjo6OfIelNnhv/vX29oaDgwO0tLTQuHFjBAYGFrn8zp078c0330BHRwdWVlYYPnw44uLiyiha9dRn4zUM8rnJJVQTXTHOTWmD79tU4zkyQsjnZDIZ0tPTUb16dVy5coUSahnjNanu3bsXkyZNwqxZsxAcHIzWrVujY8eOCA8PL3D5K1euYMiQIRg5ciQePXqE/fv34/bt2xg1alQZR64+Fp8Kxe1XH7jnv/eqj5sz26O6Od02Q4gqqlGjBi5cuIDAwEBUqVKF73DUjoAxxvjaedOmTdGoUSNs2LCBK6tduza6d++OJUuW5Ft+xYoV2LBhA168eMGVrV27FsuWLUNERESB+8jMzERmZib3PCkpCba2tkhMTISBgYESj6biYYyh5q9nkJWTW0O9P9cDhtqaPEdFCPnclStXkJKSgg4dOvAdSrmSlJQEQ0NDpeYD3mqqWVlZCAoKyjfNkIeHB65du1bgOi1atMCbN29w6tQpMMbw/v17HDhwAJ06dSp0P0uWLIGhoSH3Z2tLvVSLK/BZLJdQ/Sa3oYRKiAry8/ODh4cHevTogdu3b/MdjtrjLanGxsZCKpXCwkL+3kYLCwtERUUVuE6LFi2wc+dO9OvXD2KxGJaWljAyMsLatWsL3c+MGTOQmJjI/RVWoyX5bbsaBgAY3tIejhbU3EuIqjl8+DC6dOmC9PR0uLq6om7dunyHpPZ476j0+cwIjLFCZ0sICQnBhAkTMGfOHAQFBeHMmTMICwvD2LFjC92+RCKBgYGB3B/5srDYVFx8EgOBABja3J7vcAghn9mxYwf69OmDrKws9OnTB0eOHIGODo25zTfebqkxNTWFhoZGvlppdHR0vtprniVLlqBly5b4+eefAQANGjSArq4uWrdujYULF8LKyqrU41YXWwJfAgBca5rD3lSX52gIIZ/y9vbG+PHjAQDDhw/H5s2boaGhwXNUBOCxpioWi9G4cWP4+/vLlfv7+6NFixYFrpOWlpZvEt28NxKP/a0qnI0BL7DzZm4P7GEt7PkNhhAi5/Tp01xCnTBhArZs2UIJVYXwOvjDlClTMHjwYDg7O6N58+b466+/EB4ezjXnzpgxA2/fvsX27dsBAF26dMHo0aOxYcMGeHp6IjIyEpMmTUKTJk1gbW3N56FUGH6PorD09GPueYtqJjxGQwj5nIeHB/r06YOaNWtiwYIFNLm4iuE1qfbr1w9xcXFYsGABIiMjUa9ePZw6dQp2dnYAgMjISLl7VocNG4bk5GSsW7cOP/30E4yMjNCuXTv8/vvvfB1CheD3KAoBT2MQ8DQGbz6kc+XXZ7SDSIP3y+6EqD2ZTAaZTAaRSAQNDQ3s3r2baqcqitf7VPlQGvcllWd7boVj+qF/85VvHNQYHepZ8hARIeRTOTk5GD16NBhj2Lp1a75LYKTkSiMf0Ni/aizodbxcQm3jaIZGVYwwtLk9KumKeYyMEALk3s8/cOBAHDhwABoaGhg3bhyaNm3Kd1ikCJRU1VivDde5x0Gz3WCiJ+ExGkLIp9LT09GrVy+cPn0ampqa2Lt3LyXUcoCSqhpKycxBy6UXuOfft6lKCZUQFZKUlISuXbsiICAA2traOHz4MDw9PfkOixQDJVU1c+dVPHpvvC5XNsWdZrEgRFXEx8ejQ4cOuH37NgwMDHDy5Em0atWK77BIMVFSVSMzD/+LXTc/9qae3ak2RrZyoC75hKiQBw8e4N69ezAxMcHZs2fRuHFjvkMiCqCkqgYYY3CYcUqubIxLVYxqXZWniAghhWnbti0OHDiA6tWro06dOnyHQxRESbWCS8rIRoN5fnJll392RRUTGiOUEFXx9OlTAOAmFO/atSuf4ZCvQEm1gvv9k9GRAODFYi9oCKm5lxBV8eDBA7i7u0MikeDKlSs0sXg5R3cRV2DH7r/jxvBtXcMUr5Z2ooRKiAq5efMmXFxcEB0dDRMTE2hra/MdEvlKlFQrqDcf0jBhdzD3fP3ARjxGQwj53KVLl+Dm5oaEhAS0aNECFy9ehJmZGd9hka9ESbUCypbK0Or3i9zzZb0awEBLk8eICCGfOnnyJDp27IiUlBS0b98efn5+MDIy4jssogSUVCugGrNOc49bVDNB329teYyGEPKps2fPonv37sjIyEDXrl1x4sQJ6OrSnMUVBXVUqmB2XH/FPa5poY9do5vxFwwhJJ9vv/0WtWvXRv369eHr6wtNTWpFqkgoqVYgkYnp+PXoI+75mUmteYyGEFIQY2NjBAQEwMDAgKZvq4Co+bcCab7k43i+Gwc1opGSCFEBjDEsWrQI69at48oqVapECbWCoppqBRGZ+HFy8WZVjdGhnhWP0RBCgNyE+ssvv2D58uUAgNatW+Obb77hOSpSmiipVgDvEtLR4pNZZ7YO+5bHaAghACCTyTB+/Hhs3LgRAPDHH39QQlUDlFQrgE8TqlttC+iI6b+VED5lZ2dj+PDh2LlzJwQCAf766y+MGjWK77BIGaBv3wpAU0OAbCmDlqYQa75z4jscQtRaZmYm+vXrh6NHj0IkEmHHjh3o378/32GRMkJJtZz77q8byJYyAMDlaa5USyWEZ4cPH8bRo0chkUiwf/9+dOnShe+QSBmib+ByjDGG6y/juOemuhIeoyGEAED//v3x9OlTtGzZEu3bt+c7HFLGKKmWYz9+Mrbv1entIKTB8gnhRWxsLMRiMQwMDAAAc+bM4Tkiwhe6T7WcehKVjJMPIgEAYpEQNkY0uwUhfHj79i3atGmDLl26IC0tje9wCM8oqZZTnqsvc4/v/urOYySEqK+wsDC0bt0aoaGhePnyJd6/f893SIRnlFTLoeDwD9zjXo0qQ09CrfiElLXQ0FC0atUKYWFhqFatGgIDA+Hg4MB3WIRnlFTLoRmH/uUeL+/dgMdICFFPd+/eRZs2bfDu3TvUrVsXgYGBsLe35zssogIoqZYjjDF0XXcFj6OSAQAd61lS5yRCyti1a9fg6uqK2NhYODs7IyAgAFZWNCwoyUVJtRy58/oDHrxJ5J5P9azJYzSEqCcDAwOIRCK0bt0a58+fh4mJCd8hERVCF+PKEe+Lz7nHB8c1RzUzPR6jIUQ91atXD5cvX4aDgwN0dHT4DoeoGKqplhOT997DxScxAABHCz00tjPmOSJC1MeuXbsQEBDAPa9bty4lVFIgqqmWA8HhH3A4+C33fFVfJ/6CIUTNbNq0CePGjYOuri7u3r2LGjVq8B0SUWFUU1VxGdlS9PC+xj2/NLUt6tkY8hgRIepjxYoVGDt2LBhjGDp0KKpVq8Z3SETFUVJVYYnp2aj16xnu+RiXqrA31eUxIkLUA2MMc+bMwc8//wwAmD59OtauXQuhkL4ySdFK9A7JycnBuXPnsGnTJiQn597e8e7dO6SkpCg1OHV3Kyyee9yquilmdKzNYzSEqAfGGKZMmYLffvsNALB48WIsWbIEAgHdvka+TOFrqq9fv0aHDh0QHh6OzMxMuLu7Q19fH8uWLUNGRgY3yz35eqO33wEA1LU2wD+jmvIcDSHqYcuWLVi9ejUAYO3atfjxxx/5DYiUKwrXVCdOnAhnZ2d8+PAB2tofB3Hv0aMHzp8/r9Tg1Fl0cgb32NmuEo+REKJehg4diq5du8LX15cSKlGYwjXVK1eu4OrVqxCLxXLldnZ2ePv2bSFrEUXIZAxNFn38gTKva10eoyGk4svIyIBYLIZQKIRYLMaRI0eouZeUiMI1VZlMBqlUmq/8zZs30NfXV0pQ6q7T2ivc42Et7OnDTUgpSk5OhpeXFyZMmADGGADQZ46UmMJJ1d3dnbveAOS++VJSUjB37lx4eXkpMza1FRqZxD2mWiohpSc+Ph7u7u64ePEitm/fjrCwML5DIuWcws2/f/zxB1xdXVGnTh1kZGRgwIABePbsGUxNTbF79+7SiFGtLDkdyj0+PbE1j5EQUrG9f/8eHh4eePDgAYyNjXHmzBlUrVqV77BIOadwUrW2tsa9e/ewZ88eBAUFQSaTYeTIkRg4cKBcxyWiOKmMYVPAS+55bSsDHqMhpOKKiIiAm5sbnj59CktLS/j7+6NevXp8h0UqAIWT6uXLl9GiRQsMHz4cw4cP58pzcnJw+fJltGnTRqkBqhO/R1Hc42vT2/EYCSEV1/Pnz9G+fXuEh4fDzs4O586dQ/Xq1fkOi1QQCl9TdXV1RXx8fL7yxMREuLq6KiUodTVu510AgEAAWBtRrZ+Q0hASEoI3b97A0dERgYGBlFCJUilcU2WMFdgzLi4uDrq6NIReSW298rGDxMCmVXiMhJCKrWvXrjh48CCaN28OCwsLvsMhFUyxk2rPnj0B5Pb2HTZsGCQSCfeaVCrFgwcP0KJFC+VHqCYWnAj5+LgrXdshRJmuXLkCW1tb2NnZAQC6d+/Ob0Ckwip2UjU0zJ0ZhTEGfX19uU5JYrEYzZo1w+jRo5UfoZrZMbIJhEK6R44QZTl9+jR69uwJGxsbXL16lWqnpFQVO6lu27YNAGBvb4+pU6dSU68SxaZkco+dbI34C4SQCubAgQMYMGAAsrOzUbt2ba5yQEhpUbij0ty5cymhKtnikx/vTdXX0uQxEkIqDl9fX/Tr1w/Z2dno168fDh06BC0tLb7DIhWcwh2VgNxff/v27UN4eDiysrLkXrt7965SAlMXMhnDoeDcMZNN9cRfWJoQUhzr1q3D//73PwDAyJEjsWnTJmhoaPAcFVEHCtdU16xZg+HDh8Pc3BzBwcFo0qQJTExM8PLlS3Ts2LE0YqzQhvve5h7vHdOcx0gIqRh8fHy4hDpp0iRs3ryZEiopMwonVW9vb/z1119Yt24dxGIxpk2bBn9/f0yYMAGJiYmlEWOF9SQqGQFPY7jn1cz0eIyGkIqhc+fOcHR0xJw5c7Bq1SoaHJ+UKYWbf8PDw7lbZ7S1tZGcnAwAGDx4MJo1a4Z169YpN8IK7LdPbqMJ+Lktf4EQUs59ev+8hYUF7ty5Q7NmEV4oXFO1tLREXFwcgNw5VG/cuAEACAsL46ZNIl92N/wDrjyPBQDUtTaAnQl1/iKkJHJycjB8+HDuDgUAlFAJbxROqu3atcPx48cB5HYAmDx5Mtzd3dGvXz/06NFD6QFWVJsvfxw4f+OgxjxGQkj5lZmZiX79+uHvv//GuHHj8PbtW75DImpO4ebfv/76CzKZDAAwduxYGBsb48qVK+jSpQvGjh2r9AArqpthueMn92xkA1tjHZ6jIaT8SUtLQ8+ePXH27FmIxWLs27cPNjY2fIdF1JzCSVUoFEIo/FjB7du3L/r27QsAePv2Lb2pi+FFTAriU3NvRWpV3ZTnaAgpfxITE9G5c2dcuXIFOjo6OHr0KNzc3PgOixDFm38LEhUVhf/9738020MxHQh6wz3uUM+Sx0gIKX9iY2PRvn17XLlyBYaGhvD396eESlRGsZNqQkICBg4cCDMzM1hbW2PNmjWQyWSYM2cOqlatihs3bmDr1q2lGWuFIZXlduiqb2MIHXGJxt8gRG3t3r0bQUFBMDU1xcWLF2kiD6JSiv2NPnPmTFy+fBlDhw7FmTNnMHnyZJw5cwYZGRk4ffo0XFxcSjPOCuWv/zopta9tznMkhJQ/P/74I+Lj49G3b1/Url2b73AIkVPspHry5Els27YNbm5u+OGHH1C9enU4Ojpi9erVpRhexZOeJeUeWxjQOKSEFMeLFy9gZWUFHR0dCAQCzJ07l++QCClQsZt/3717hzp16gAAqlatCi0tLYwaNarUAquo7kUkcI97N67MXyCElBP3799H8+bN0bNnT2RmZn55BUJ4VOykKpPJoKn5cQYVDQ0Nmq2mBD7tpKSpoZR+YoRUWNevX0fbtm0RExODmJgYpKam8h0SIUUq9rc6YwzDhg1Dz5490bNnT2RkZGDs2LHc87w/RXl7e8PBwQFaWlpo3LgxAgMDi1w+MzMTs2bNgp2dHSQSCapVq1auOkjdf5MAAGhdg26lIaQo58+fh7u7OxISEtCyZUtcuHABxsbGfIdFSJGKfU116NChcs8HDRr01Tvfu3cvJk2aBG9vb7Rs2RKbNm1Cx44dERISgipVqhS4Tt++ffH+/Xv4+PigevXqiI6ORk5OzlfHUhYYY3genQIA6FTfiudoCFFdx48fR58+fZCZmQkPDw8cOnSIWsZIuSBgPA7Y27RpUzRq1AgbNmzgymrXro3u3btjyZIl+ZY/c+YM+vfvj5cvX5b4F2tSUhIMDQ2RmJgIAwODEsdeEg/fJqLz2isAgLu/usNYl+ZPJeRz+/fvx4ABA5CTk4MePXpg9+7dkEgkfIdFKqDSyAe8XdTLyspCUFAQPDw85Mo9PDxw7dq1Atc5duwYnJ2dsWzZMtjY2MDR0RFTp05Fenp6ofvJzMxEUlKS3B9fHrz5ODUeJVRCCubg4ABtbW0MGjQI+/bto4RKyhXeRh6IjY2FVCqFhYWFXLmFhQWioqIKXOfly5e4cuUKtLS0cPjwYcTGxuKHH35AfHx8oddVlyxZgvnz5ys9/pJYfvYxAKCOVdnWkAkpT5ydnXHnzh1Ur15dbkhUQsoD3t+xn08g/Om8iJ+TyWQQCATYuXMnmjRpAi8vL6xatQq+vr6F1lZnzJiBxMRE7i8iIkLpx1AcOVIZsqW5Le3fNS34ejEh6ogxhiVLluDmzZtcmaOjIyVUUi7xVlM1NTWFhoZGvlppdHR0vtprHisrK9jY2MDQ0JArq127NhhjePPmDWrUqJFvHYlEohLNR6GRyUjJzIGeRIQBTSipEgLkJtSff/4ZK1euRKVKlfDkyROYmZnxHRYhJcbbT0GxWIzGjRvD399frtzf37/QsTxbtmyJd+/eISUlhSt7+vQphEIhKldW7YEUboblTuzexMEYGsKCa+KEqBOpVIoxY8Zg5cqVAIB58+ZRQiXlXomS6o4dO9CyZUtYW1vj9evXAIDVq1fj6NGjCm1nypQp2LJlC7Zu3YrQ0FBMnjwZ4eHh3LysM2bMwJAhQ7jlBwwYABMTEwwfPhwhISG4fPkyfv75Z4wYMQLa2tolOZQyc+Nl7vypTR3oPjtCsrOzMXjwYGzevBlCoRA+Pj6YMGEC32ER8tUUTqobNmzAlClT4OXlhYSEBEiluWPZGhkZKTwOcL9+/bB69WosWLAATk5OuHz5Mk6dOgU7OzsAQGRkJMLDw7nl9fT04O/vj4SEBDg7O2PgwIHo0qUL1qxZo+hhlCmZjOH2q/+SalUTnqMhhF8ZGRno1asXdu/eDZFIhN27d2PEiBF8h0WIUih8n2qdOnWwePFidO/eHfr6+rh//z6qVq2Khw8fom3btoiNjS2tWJWCj/tUQ94lwWtNIHTFGrg/1wMiGp6QqLF58+Zh/vz50NLSwsGDB+Hl5cV3SERNqcR9qmFhYWjYsGG+colEQuNyFiLvempje2NKqETt/fLLL+jatStOnz5NCZVUOAr3/nVwcMC9e/e4Jto8p0+f5maxIfJu0vVUoubyagICgQDa2toK978gpLxQOKn+/PPPGD9+PDIyMsAYw61bt7B7924sWbIEW7ZsKY0YyzXGGG79dz21WVVKqkT9vHnzBm5ubujRo0eBw48SUpEonFSHDx+OnJwcTJs2DWlpaRgwYABsbGzw559/on///qURY7n2LDoF8alZ0NIUor6NEd/hEFKmXrx4gfbt2+P169fYuXMnfv75Z5pphlRoJRr8YfTo0Rg9ejRiY2Mhk8lgbm6u7LgqjJthubXURlUqQSyi66lEfTx69Aju7u6IjIxE9erVcf78eUqopMJT+Ft+/vz5ePHiBYDcUZEooRbt5svcTkpNHehWGqI+goKC4OLigsjISNSvXx+BgYGFTudISEWicFI9ePAgHB0d0axZM6xbtw4xMTGlEVeFwBjjaqpN6XoqUROBgYFo164d4uLi0KRJE1y6dAmWlpZ8h0VImVA4qT548AAPHjxAu3btsGrVKtjY2MDLywu7du1CWlpaacRYboXFpiImORNikRBOtkZ8h0NImXj9+jWSkpLg4uKCc+fOUZMvUSslushXt25dLF68GC9fvsTFixfh4OCASZMm0a/Rz+y78wYA4GRrBC1NDZ6jIaRsDBo0CMePH8fp06ehr6/PdziElKmv7jmjq6sLbW1tiMViZGdnKyOmCmNjQO615xrmejxHQkjpOnDgACIjI7nnnTt3VvnxuAkpDSVKqmFhYVi0aBHq1KkDZ2dn3L17F/PmzSt0cnF1JJV9HP3Rq74Vj5EQUrq8vb3Rp08fuLu7IzExke9wCOGVwrfUNG/eHLdu3UL9+vUxfPhw7j5VIi88/uP15SY0khKpoH7//XdMnz4dANC+fXtq7iVqT+Gk6urqii1btqBu3bqlEU+Fcee/UZQAQJPG+yUVDGMMs2fPxuLFiwEAs2fPxoIFCyAQ0FzBRL0pnFTzPkSkaD8feAAAqFyJriuRikUmk2HSpElYu3YtgNza6rRp03iOihDVUKykOmXKFPz222/Q1dXFlClTilx21apVSgmsPAt6/bGW2qtRZR4jIUT55s2bh7Vr10IgEGD9+vUYN24c3yERojKKlVSDg4O5nr3BwcGlGlBFsCngJfd4YvsaPEZCiPKNHj0au3btwrx58zBo0CC+wyFEpRQrqV68eLHAx6RgFx5HAwBqWuhDKKRrTKT8Y4xx10ttbW3x6NEjSCQSnqMiRPUo3INmxIgRSE5OzleempqKESNGKCWo8iwpIxs5/91OM7KVA8/REPL1kpKS4Obmhn379nFllFAJKZjCSfXvv/9Genp6vvL09HRs375dKUGVZ9uuvOIee9ajEaZI+RYXFwc3NzdcuHAB48ePL/AHNSHko2L3/k1KSgJjDIwxJCcnQ0tLi3tNKpXi1KlTNGMNgP1BEQAACwMJDLU1eY6GkJKLjIyEh4cHHj58CBMTE5w9e5buQyXkC4qdVI2MjCAQCCAQCODo6JjvdYFAgPnz5ys1uPLozYfcWnz/b2maK1J+vX79Gm5ubnj+/DmsrKxw7tw51KlTh++wCFF5xU6qFy9eBGMM7dq1w8GDB+VmnhCLxbCzs4O1tXWpBFlexKdmcY8961LTLymfnj59Cjc3N0RERMDe3h7nz59H1apV+Q6LkHKh2EnVxcUFQO64v1WqVKGRUwpwKyyOe1zbiprJSPn0zz//ICIiArVq1YK/vz8qV6Z7rQkprmIl1QcPHqBevXoQCoVITEzEv//+W+iyDRo0UFpw5c2BoLcAAH0tEf3oIOXWvHnzIJFIMHr0aOonQYiCipVUnZycEBUVBXNzczg5OUEgEIAxlm85gUAAqVSq9CDLi3Oh7wEATWkAfVLOBAUFoV69epBIJBAKhZg1axbfIRFSLhUrqYaFhcHMzIx7TPL79EdGu1oWPEZCiGJOnTqFXr16wcvLC3v37oVIpPCQ4ISQ/xTr02NnZ1fgY/LR3fAP3ONejWkqPFI+7Nu3DwMHDkROTg5ycnIglUopqRLyFUo0+MPJkye559OmTYORkRFatGiB169fKzW48uR8aDT3WCLS4DESQopn69at+O6775CTk4MBAwbgwIEDNFISIV9J4aS6ePFiaGvnTmd2/fp1rFu3DsuWLYOpqSkmT56s9ADLC+9LLwAAnnWp6Zeovj///BMjR46ETCbD999/j+3bt0NTkwYrIeRrKdzOExERgerVqwMAjhw5gt69e+P7779Hy5Yt0bZtW2XHVy6kZeVwj/s0tuUxEkK+bPny5dz8pz/99BOWL19OvdUJURKFa6p6enqIi8u9H9PPzw9ubm4AAC0trQLHBFYHT6I+jofarhbdgkBUW7NmzaCtrY0FCxZQQiVEyRSuqbq7u2PUqFFo2LAhnj59ik6dOgEAHj16BHt7e2XHVy7MPPwQAFDNTJemeiMqr3Xr1nj8+DGqVKGhNAlRNoVrquvXr0fz5s0RExODgwcPwsTEBEDufW7fffed0gMsD0IjkwAAuhLqNUlUT05ODsaPH48HDx5wZZRQCSkdAlbQKA4VWFJSEgwNDZGYmAgDA4Ov3t6JB+/w465gAMCtme1hbqD1hTUIKTuZmZno378/jhw5AhsbGzx79ozraEiIulN2PgBK0PwLAAkJCfDx8UFoaCgEAgFq166NkSNHwtDQUClBlSeH7r7lHlNCJaokNTUVPXr0gL+/PyQSCTZs2EAJlZBSpnDz7507d1CtWjX88ccfiI+PR2xsLP744w9Uq1YNd+/eLY0YVdq1F7EAgO5O6j1DD1EtCQkJ8PT0hL+/P3R1dXHq1Cl06dKF77AIqfAUrqlOnjwZXbt2xebNm7mRV3JycjBq1ChMmjQJly9fVnqQqooxhoxsGQDApaYZz9EQkismJgaenp4IDg6GkZERTp8+jWbNmvEdFiFqQeGkeufOHbmECgAikQjTpk2Ds7OzUoNTdYtPhXKPabxfoipmz56N4OBgmJmZwc/PD05OTnyHRIjaULj518DAAOHh4fnKIyIioK+vXnOI/nPj43kw1KbRaIhqWLlyJXr37o3AwEBKqISUMYWTar9+/TBy5Ejs3bsXERERePPmDfbs2YNRo0ap3S016dm509zN7lSb50iIunv//j03U5Kenh7279+PmjVr8hwVIepH4ebfFStWQCAQYMiQIcjJyR2eT1NTE+PGjcPSpUuVHqCqCnr9cVaartRJifDo7t278PT0xKRJk2geVEJ4VuL7VNPS0vDixQswxlC9enXo6OgoO7ZSoaz7kvr/dR03XsYDAF4t7aSs8AhRyNWrV+Hl5YWkpCQ4OzvjypUrNNMMIcVUGvepFrv5Ny0tDePHj4eNjQ3Mzc0xatQoWFlZoUGDBuUmoSpTXkJt6mDMcyREXfn7+8PDwwNJSUlo3bo1zp8/TwmVEJ4VO6nOnTsXvr6+6NSpE/r37w9/f3+MGzeuNGNTWTlSGfd4rEs1HiMh6uro0aPo3Lkz0tLS4OnpiTNnzijtlzYhpOSKfU310KFD8PHxQf/+/QEAgwYNQsuWLSGVSqGhoV6Tcr/58HE2ntY1THmMhKijXbt2YciQIZBKpejVqxd27txJNVRCVESxa6oRERFo3bo197xJkyYQiUR49+5dqQSmyh5HJXGPRRoKd6Am5KskJSVBKpVi6NCh2LNnDyVUQlRIsWuqUqkUYrFYfmWRiOsBrE7OPIwCANS1puY2UvbGjh2L6tWro127dhAK6UcdIaqk2EmVMYZhw4bJ/SrOyMjA2LFjoaury5UdOnRIuRGqoCP3cmvnVYzVr4MWKXuMMaxfvx79+/eHqWnu5QY3NzeeoyKEFKTYSXXo0KH5ygYNGqTUYMoDqezjHUjd6P5UUsoYY5g8eTL+/PNP+Pr64tq1a/lajAghqqPYSXXbtm2lGUe5ER6fxj2m8X5JaZJKpRgzZgx8fHwAAMOHD6eESoiKK9F8quqKMQbXFZe452IRXc8ipSMrKwuDBw/Gvn37IBQKsXXr1gJbiwghqoWSqgL+ufGae9y8qgmPkZCKLD09HX369MHJkyehqamJ3bt3o1evXnyHRQgpBkqqCsgbRQkAdo1uymMkpCIbN24cTp48CS0tLRw+fBgdOnTgOyRCSDFR+6UCcmS5Iyn1da4MgUDAczSkovr1119Rs2ZNnD17lhIqIeUM1VQVkDeSkkcdS54jIRVNTk4ORKLcj2O1atXw8OFD7jkhpPwoUU11x44daNmyJaytrfH6de51xtWrV+Po0aNKDU6VZEtlePQudyQlW7o/lShReHg4nJyccPLkSa6MEioh5ZPCSXXDhg2YMmUKvLy8kJCQAKk0d6JuIyMjrF69WtnxqYxP50+lQR+Isjx//hytW7fGo0ePMHXqVLUcoYyQikThpLp27Vps3rwZs2bNkhtI39nZGf/++69Sg1Mlo7ffAQBYG2pBW6xeEwiQ0vHw4UO0bt0a4eHhcHR0hJ+fH9VQCSnnFE6qYWFhaNiwYb5yiUSC1NRUpQSlavr/dR3JGbk1iDo03i9Rgtu3b8PFxQVRUVH45ptvcPnyZdja2vIdFiHkKymcVB0cHHDv3r185adPn0adOnWUEZPKCXn3cVaaP/o58RcIqRAuX76M9u3bIz4+Hk2bNsXFixdhYUGjcxFSESjc1vTzzz9j/PjxyMjIAGMMt27dwu7du7FkyRJs2bKlNGLkXWpW7nXjS1PbQl9Lk+doSHm3b98+JCcnw9XVFUePHoW+vj7fIRFClEThpDp8+HDk5ORg2rRpSEtLw4ABA2BjY4M///yTm8C8IklIy+IG0deha6lECf788084ODjghx9+gLa2Nt/hEEKUqES31IwePRqvX79GdHQ0oqKiEBERgZEjR5YoAG9vbzg4OEBLSwuNGzdGYGBgsda7evUqRCIRnJycSrTf4noencI9NtWjyaBJyZw/f57r2auhoYGffvqJEiohFdBXjahkamoKc3PzEq+/d+9eTJo0CbNmzUJwcDBat26Njh07Ijw8vMj1EhMTMWTIELRv377E+y6uJ++TAQC1LPUhFNIoSkRx69atg5ubG0aMGAHZf6NyEUIqJoWbfx0cHIocou/ly5fF3taqVaswcuRIjBo1CkDuABJnz57Fhg0bsGTJkkLXGzNmDAYMGAANDQ0cOXKk2PsriVexuT2a83r/EqKIJUuWYObMmQByf4TS8JaEVGwKJ9VJkybJPc/OzkZwcDDOnDmDn3/+udjbycrKQlBQEKZPny5X7uHhgWvXrhW63rZt2/DixQv8888/WLhw4Rf3k5mZiczMTO55UlJSEUvnl/ZfJ6X2tUteIyfqhzGGmTNnYunSpQCAuXPnYu7cuZRUCangFE6qEydOLLB8/fr1uHPnTrG3ExsbC6lUmu9WAgsLC0RFRRW4zrNnzzB9+nQEBgYW+yb5JUuWYP78+cWO63MJ6dkAAAdT3RJvg6gXmUyG//3vf/D29gYArFixAj/99BPPURFCyoLSZqnp2LEjDh48qPB6n/9yZ4wV+GteKpViwIABmD9/PhwdHYu9/RkzZiAxMZH7i4iIUCi+xLTcpGqkQ7fSkOIZP348vL29IRAIsGnTJkqohKgRpY2JduDAARgbGxd7eVNTU2hoaOSrlUZHRxd4I3xycjLu3LmD4OBg/PjjjwByawSMMYhEIvj5+aFdu3b51pNIJJBISt5rN/G/mqqhNiVVUjw9e/bE9u3bsXnzZgwYMIDvcAghZUjhpNqwYUO5miRjDFFRUYiJieGau4pDLBajcePG8Pf3R48ePbhyf39/dOvWLd/yBgYG+cYW9vb2xoULF3DgwAE4ODgoeijFkpCeBQAw1BaXyvZJxePu7o5Xr17BzMyM71AIIWVM4aTavXt3uedCoRBmZmZo27YtatWqpdC2pkyZgsGDB8PZ2RnNmzfHX3/9hfDwcIwdOxZAbtPt27dvsX37dgiFQtSrV09ufXNzc2hpaeUrV6YEav4lX5CUlIQRI0Zg0aJFqFmzJgBQQiVETSmUVHNycmBvbw9PT09YWn79RN39+vVDXFwcFixYgMjISNSrVw+nTp2CnZ0dACAyMvKL96yWphypjLuVxoiaf0kB4uLi0KFDB9y5cwdPnjzB/fv3IRQqrasCIaScETDGmCIr6OjoIDQ0lEt85U1SUhIMDQ2RmJgIA4OiZ5yJT81Co9/8AQDPF3WESIO+LMlHkZGRcHd3x6NHj2Bqago/P78CZ3AihKgmRfJBcSmcJZo2bYrg4GCl7FzVJaTlXk/Vl4gooRI5r1694iYXt7GxweXLlymhEkIUv6b6ww8/4KeffsKbN2/QuHFj6OrK37/ZoEEDpQXHt7x7VA2o6Zd84smTJ3Bzc8ObN2/g4OCA8+fPl1pHOUJI+VLspDpixAisXr0a/fr1AwBMmDCBe00gEHD3l0qlUuVHyRO6R5UUZNq0aXjz5g1q164Nf39/2NjY8B0SIURFFDup/v3331i6dCnCwsJKMx6VknePKiVV8ilfX19MnjwZK1asgKmpKd/hEEJUSLGTal5/pvLaQakkdt3K7XlcSYfuUVV3r1+/5t77lSpVgq+vL78BEUJUkkK9b9RtMPCn/037JlSz4ybyjh8/jpo1a+LPP//kOxRCiIpTqKOSo6PjFxNrfHz8VwWkKnKkMm7gh/5NbHmOhvBl9+7dGDx4MKRSKQICAjBhwgS1+3FJCCk+hZLq/PnzYWhoWFqxqJQbLz/+OKhvox7HTORt2bIF33//PRhjGDRoELZt20YJlRBSJIWSav/+/WFurh7ziuZ1UgIAfS3qqKRu/vjjD0yZMgUAMHbsWKxfv55GSiKEfFGxvyXU7Rf6vYgPAIDWNah3p7pZsGABl1B//vlneHt7U0IlhBRLsb8pFBzNsNzLu54an5rFcySkrOno6AAAFi5ciN9//13tflASQkqu2M2/MpmsNONQOdL/fkS418k/tyup2KZOnYpWrVqhWbNmfIdCCClnqE2rEDHJmQBocnJ1kJ2djblz5yIxMZEro4RKCCkJSqqFCHwWCwAQi+gUVWQZGRno1asXFixYgB49eqjdZQ5CiHIpPKC+Ovi056+NkTaPkZDSlJKSgm7duuHChQvQ0tLC1KlT6fopIeSrUFItwIuYFO6xi6MZj5GQ0vLhwwd4eXnhxo0b0NPTw/Hjx9G2bVu+wyKElHOUVAtw42UcAMDaUItqLhVQdHQ0PDw8cP/+fVSqVAlnzpxBkyZN+A6LEFIBUFItwIGgNwAADQ1KqBXRd999h/v378PCwgL+/v6oX78+3yERQioI6oVTgJcxqQCAPo1pzN+KaO3atWjUqBEuX75MCZUQolRUU/1MRHwa97jrN9Y8RkKUKSMjA1paWgCAOnXq4M6dO9S0TwhROqqpfub+mwTusb2pLn+BEKUJCgpC9erVceHCBa6MEiohpDRQUv3M/YgEAEANcz1+AyFKERgYiHbt2uHt27dYtGgR3YdKCClVlFQ/szkwDABgRfenlntnz56Fp6cnkpKS4OLigiNHjlANlRBSqiipfuJxVBL3uC3dn1quHTp0CF26dEF6ejo6duyI06dPQ19fn++wCCEVHCXVT/g/es89Ht7Snr9AyFfZsWMH+vbti+zsbPTp0wdHjhyBtja1PBBCSh8l1U8IhblNg42qGFEzYTnFGMOZM2cglUoxfPhw7N69G2KxmO+wCCFqgm6p+cS7hHQAQA1zaiYsrwQCAXx9feHq6ooRI0bQ5OKEkDJF3zifuPI8d2aazBwpz5EQRTDGcODAAW7OX01NTYwaNYoSKiGkzNG3zid0xbkVd1M9Cc+RkOKSyWSYOHEi+vTpgx9//JHvcAghao6af//zNiEdIZG5vX/b1TbnORpSHFKpFKNGjYKvry8EAgENOUgI4R0l1f9c/a/pFwDq2RjyGAkpjqysLAwaNAj79++HhoYGfH19MWjQIL7DIoSoOUqq/7nxIne6t1bVTWGgpclzNKQoaWlp6N27N06fPg2xWIw9e/agR48efIdFCCGUVPNoiTUAfLythqgmxhh69OgBPz8/aGtr48iRI/Dw8OA7LEIIAUAdlTjB4QkAgFbVTfgNhBRJIBDghx9+gImJCfz8/CihEkJUCtVU/xP6XyclbU0NniMhX9KtWze4urrCwMCA71AIIUQO1VT/k9fq28iuEr+BkHzCw8PRrl07vHr1iiujhEoIUUWUVAHkSGWQ/TcjmA3NTqNSnj59ilatWuHixYsYNWoU3+EQQkiRKKkCyJZ+nGNTU4NOiap48OABWrdujYiICNSqVQu+vr58h0QIIUWiDALg0btE7rFYRKdEFdy8eRMuLi6Ijo6Gk5MTAgICULlyZb7DIoSQIlEGAXAvIoF7TDVV/l26dAlubm5ISEhA8+bNcfHiRZib0yhXhBDVRxkEwKN3uT1/29DE5LxjjGHmzJlISUlB+/bt4efnByMjI77DIoSQYqGkCuD+fzVVGyMtfgMhEAgEOHLkCCZOnIgTJ05AT0+P75AIIaTYKKkCyMjOneqtirEuz5Gor5CQEO6xubk5Vq9eDS0t+pFDCClfKKkCeJeYAQD4xpYG0ufD6tWrUa9ePfj4+PAdCiGEfBVKqgA0/hv5wc6EaqpliTGG3377DZMnTwZjDI8fP+Y7JEII+SpqP0yhVMYg/W/kBxqisOwwxvDLL79g+fLlAID58+fj119/5TkqQgj5OmqfVLOlMu6xpgbNUFMWZDIZxo8fj40bNwIAVq1ahcmTJ/McFSGEfD21T6pJGdncY7pHtfTJZDIMGTIEO3fuhEAgwKZNmzB69Gi+wyKEEKVQ+6Qan5rFPdai5t9SJxQKUa1aNYhEIuzYsQP9+/fnOyRCCFEatU+qOf+N+2tpQLdvlJV58+ahb9++qFu3Lt+hEEKIUql9e2fWf9dUNUV0PbW0JCQkYOLEiUhNTQWQO8ADJVRCSEVENdX/aqqaQrX/fVEqYmJi4OnpieDgYERGRmLfvn18h0QIIaVG7ZPqi5gUAB/vVSXK8/btW7i7uyM0NBRmZmaYNWsW3yERQkipUvukmpdK3yWk8xpHRfPy5Uu4ubkhLCwMlStXxrlz51CzZk2+wyKEkFKl9m2eT94nAwBca9HUYsoSGhqK1q1bIywsDNWqVUNgYCAlVEKIWlD7pJqRndtRKTE9+wtLkuKQSqXo1asX3r17h7p16yIwMBD29vZ8h0UIIWVC7ZNqnlqW+nyHUCFoaGjgn3/+Qfv27REQEAArKyu+QyKEkDKj9tdU777+AAAw05fwHEn5lpycDH393B8mjRo1wrlz53iOiBBCyp7a11TfJeZ2UBIKqPdvSR09ehT29va4fv0636EQQgiv1DqpMsa43r9NHIx5jaW82rlzJ3r16oX4+Hhs3ryZ73AIIYRXap1UE9KykZSRAwCobq7HczTlz6ZNmzB48GBIpVIMGTIEf/31F98hEUIIr9Q6qcan5Q6mr68lgo5Y7S8vK2TFihUYO3YsGGMYP348tm3bBpGIziEhRL2pdVKNTc4EAJjpUSel4mKMYc6cOfj5558BANOnT8fatWshpGEeCSGE/6Tq7e0NBwcHaGlpoXHjxggMDCx02UOHDsHd3R1mZmYwMDBA8+bNcfbs2RLvOyYlN6maUlItNplMhvv37wMAFi9ejCVLlkBAnbwIIQQAz0l17969mDRpEmbNmoXg4GC0bt0aHTt2RHh4eIHLX758Ge7u7jh16hSCgoLg6uqKLl26IDg4uET7j8mrqdLtNMWmoaGBvXv34uDBg5gxYwbf4RBCiEoRMMYYXztv2rQpGjVqhA0bNnBltWvXRvfu3bFkyZJibaNu3bro168f5syZU+DrmZmZyMzM5J4nJSXB1tYWiYmJ2HjtHbwvvcCwFvaY15WmIitMdnY2duzYgeHDh1OtlBBSYSQlJcHQ0BCJiYkwMDBQyjZ5q6lmZWUhKCgIHh4ecuUeHh64du1asbYhk8mQnJwMY+PCb4dZsmQJDA0NuT9bW1vuNaqpfll6ejp69OiBkSNHYubMmXyHQwghKo23pBobGwupVAoLCwu5cgsLC0RFRRVrGytXrkRqair69u1b6DIzZsxAYmIi9xcREfExBu6aqrgER1DxJScno1OnTjh58iS0tbXh4uLCd0iEEKLSeL8H4vPmRMZYsZoYd+/ejXnz5uHo0aMwNy98hhmJRAKJpOCaaF5HJaqp5vfhwwd07NgRN2/ehL6+Pk6cOIE2bdrwHRYhhKg03pKqqakpNDQ08tVKo6Oj89VeP7d3716MHDkS+/fvh5ubW4lj4Jp/9bRKvI2K6P379/Dw8MCDBw9gbGyMs2fPwtnZme+wCCFE5fHW/CsWi9G4cWP4+/vLlfv7+6NFixaFrrd7924MGzYMu3btQqdOnUq8f5mMITYld/AHqql+lJ2djfbt2+PBgwewtLREQEAAJVRCCCkmXm+pmTJlCrZs2YKtW7ciNDQUkydPRnh4OMaOHQsg93rokCFDuOV3796NIUOGYOXKlWjWrBmioqIQFRWFxMREhfedkJYFqSy347MJXVPlaGpqYubMmXBwcEBgYCDq1avHd0iEEFJu8HpNtV+/foiLi8OCBQsQGRmJevXq4dSpU7CzswMAREZGyt2zumnTJuTk5GD8+PEYP348Vz506FD4+voqtO/Y1Nym30o6mtDU4H0MDN59ei17wIAB6NmzJ7S0qFmcEEIUwet9qnzIuy9p39Un+PnYMzha6MFvsnr3ar19+zbGjx+PI0eOwNramu9wCCGkTFSo+1T5djD4DQBAW1OD50j4FRAQgHbt2uH27ds0QhIhhHwltU2qD94kAABsjXX4DYRHp0+fRocOHZCSkgJXV1esW7eO75AIIaRcU9ukaqClCQCoY62cKn95c+DAAXTr1g0ZGRno3LkzTp06BX19fb7DIoSQck1tk6r4v85JjatU4jmSsufr64t+/fohOzsb/fr1w6FDh6hTEiGEKIHaJtU8QqF6DRCfmZmJ5cuXQyaTYeTIkdi5cyc0NTX5DosQQioE3ocp5IuUMQDqlVCB3GEb/fz84Ovri5kzZ9KsM4QQokRqW1N9l5ABADDRrfgDPzDGcOvWLe65jY0NZs2aRQmVEEKUTG2TqlTGIBAA9ia6fIdSqmQyGX788Uc0a9YMe/fu5TscQgip0NS2+RcAtEQaFfqaak5ODkaMGIEdO3ZAIBCUaDhHQgghxafWSTU9W8p3CKUmMzMTAwYMwKFDh6ChoYHt27djwIABfIdFCCEVmlon1W/tK+btNGlpaejZsyfOnj0LsViMffv2oVu3bnyHRQghFZ5aJ9WUzIpXU83IyECHDh0QGBgIHR0dHD169KvmnCWEEFJ8attRCQAa2BjyHYLSSSQSODs7w9DQEP7+/pRQCSGkDKl1Uq1rU/GGKBQIBFi5ciXu3btX5GTvhBBClE+tk2pFuU/z1atXGD16NDIycu+9FQgEsLe35zcoQghRQ2p9TVWjAiTVx48fw83NDW/fvoVEIqGZZgghhEdqXVPVKOdHf+/ePbRp0wZv375FnTp1MHPmTL5DIoQQtVbO08rXKc/Nv9evX0fbtm0RExODRo0aISAgANbW1nyHRQghak2tk2p5bf49f/483N3dkZiYiJYtW+LChQswNTXlOyxCCFF76p1Uy+EQhWlpaRg4cCBSU1Ph7u6Os2fPwtCw4t0aRAgh5ZFaJ9XyWFHV0dHBoUOHMHDgQBw/fhy6uhV7QgBCCClP1Lr3r0SkwXcIxRYbG8s18bZo0YLuQSWEEBWk1jXV2lb6fIdQLKtWrUKNGjUQHBzMdyiEEEKKoNZJVVus2jVVxhjmz5+Pn376CQkJCTh58iTfIRFCCCmCWjf/6ks0+Q6hUIwxTJ06FatWrQIALFy4kO5DJYQQFae2SVUoALQ0VbOiLpVKMW7cOGzevBkA8Oeff2LChAk8R0UIIeRL1Dap6ko0VHLwh+zsbAwdOhS7d++GUCjE5s2bMWLECL7DIoQQUgzqm1TFqnnoUqkU0dHREIlE2LlzJ/r27ct3SIQQQopJNTNLGdDTUs1D19LSwpEjR3D37l20adOG73AIIYQoQDUvKpYBHRWqqSYkJMDb2xuMMQCAnp4eJVRCCCmHVCezlDFdiWocenR0NDw9PXHv3j2kpKRg2rRpfIdECCGkhFQjs/BAT8L/Papv3ryBm5sbnjx5AgsLC3Ts2JHvkAghhHwFtU2qmjxPpvrixQu4ubnh1atXsLW1xfnz51GjRg1eYyKEEPJ11Dap8unRo0dwd3dHZGQkatSogXPnzqFKlSp8h0XKCGMMOTk5kEqlfIdCSIWmoaEBkUhUprdPUlItY0lJSXB1dUVMTAzq168PPz8/WFpa8h0WKSNZWVmIjIxEWloa36EQohZ0dHRgZWUFsVhcJvujpFrGDAwMsGjRIvj4+ODUqVMwNjbmOyRSRmQyGcLCwqChoQFra2uIxWKVHICEkIqAMYasrCzExMQgLCwMNWrUgFBY+pf9KKmWEalUCg2N3M5Ro0ePxvDhwyES0elXJ1lZWZDJZLC1tYWOjg7f4RBS4Wlra0NTUxOvX79GVlYWtLS0Sn2fanufalk6dOgQGjdujJiYGK6MEqr6Kotfy4SQXGX9eaNPdynbvn07+vTpg/v37+PPP//kOxxCCCGliJJqKfL29sbQoUMhk8kwfPhwzJ8/n++QCCGElCJKqqXk999/x/jx4wEAEyZMwJYtW7hrqoQQ9REXFwdzc3O8evWK71AqnHXr1qFr1658hyGHkqqSMcYwa9YsTJ8+HQAwe/ZsrF69mq6jkXJt2LBhEAgEEAgEEIlEqFKlCsaNG4cPHz7kW/batWvw8vJCpUqVoKWlhfr162PlypUF3pd78eJFeHl5wcTEBDo6OqhTpw5++uknvH37tiwOq0wsWbIEXbp0gb29Pd+hlJqAgAA0btwYWlpaqFq1KjZu3PjFdW7fvo327dvDyMgIlSpVgoeHB+7duye3zNmzZ9GsWTPo6+vDzMwMvXr1QlhYGPf66NGjcfv2bVy5ckXZh1Ri9E2vZAkJCdi9ezeA3Nrqb7/9RrdNkAqhQ4cOiIyMxKtXr7BlyxYcP34cP/zwg9wyhw8fhouLCypXroyLFy/i8ePHmDhxIhYtWoT+/ftzk0YAwKZNm+Dm5gZLS0scPHgQISEh2LhxIxITE7Fy5coyO66srKxS23Z6ejp8fHwwatSor9pOacb4tcLCwuDl5YXWrVsjODgYM2fOxIQJE3Dw4MFC10lOToanpyeqVKmCmzdv4sqVKzAwMICnpyeys7MBAC9fvkS3bt3Qrl073Lt3D2fPnkVsbCx69uzJbUcikWDAgAFYu3ZtqR9nsTE1k5iYyACwMT6XS20fL1++ZFu3bi217ZPyKT09nYWEhLD09HSuTCaTsdTMbF7+ZDJZsWMfOnQo69atm1zZlClTmLGxMfc8JSWFmZiYsJ49e+Zb/9ixYwwA27NnD2OMsYiICCYWi9mkSZMK3N+HDx8KjeXDhw9s9OjRzNzcnEkkEla3bl12/Phxxhhjc+fOZd98843c8n/88Qezs7PLdyyLFy9mVlZWzM7Ojk2fPp01bdo0377q16/P5syZwz3funUrq1WrFpNIJKxmzZps/fr1hcbJGGMHDx5kpqamcmU5OTlsxIgRzN7enmlpaTFHR0e2evVquWUKipExxt68ecP69u3LjIyMmLGxMevatSsLCwvj1rt16xZzc3NjJiYmzMDAgLVp04YFBQUVGePXmjZtGqtVq5Zc2ZgxY1izZs0KXef27dsMAAsPD+fKHjx4wACw58+fM8YY279/PxOJREwqlXLLHDt2jAkEApaVlcWVXbp0iYnFYpaWllbgvgr63OXJyweJiYnFO9hioPs6lCArKws3btzgpmtzcHCAg4MDz1GR8iA9W4o6c87ysu+QBZ4lngLx5cuXOHPmDDQ1NbkyPz8/xMXFYerUqfmW79KlCxwdHbF7927069cP+/fvR1ZWVqGzMhkZGRVYLpPJ0LFjRyQnJ+Off/5BtWrVEBISonB/hfPnz8PAwAD+/v5c7Xnp0qV48eIFqlWrBiB3ONF///0XBw4cAABs3rwZc+fOxbp169CwYUMEBwdj9OjR0NXVxdChQwvcz+XLl+Hs7JzvGCpXrox9+/bB1NQU165dw/fffw8rKyv07du30BjT0tLg6uqK1q1b4/LlyxCJRFi4cCE6dOiABw8eQCwWIzk5GUOHDsWaNWsAACtXroSXlxeePXsGfX39AmPcuXMnxowZU+T52rRpEwYOHFjga9evX4eHh4dcmaenJ3x8fJCdnS33HslTs2ZNmJqawsfHBzNnzoRUKoWPjw/q1q0LOzs7AICzszM0NDSwbds2DBs2DCkpKdixYwc8PDzktuns7Izs7GzcunULLi4uRR5HWVDbpBoep5xh4tLT09GrVy/4+fnh0KFDKnfRnBBlOXHiBPT09CCVSpGRkQEAWLVqFff606dPAQC1a9cucP1atWpxyzx79gwGBgawsrJSKIZz587h1q1bCA0NhaOjIwCgatWqCh+Lrq4utmzZIjd0XYMGDbBr1y78+uuvAHKTzbfffsvt57fffsPKlSu55kcHBweEhIRg06ZNhSbVV69ewdraWq5MU1NT7k4ABwcHXLt2Dfv27ZNLqp/HuHXrVgiFQmzZsoW7pLRt2zYYGRnh0qVL8PDwQLt27eT2tWnTJlSqVAkBAQHo3LlzgTF27doVTZs2LfJ8WVhYFPpaVFRUvtctLCyQk5OD2NjYAv+P9fX1cenSJXTr1g2//fYbAMDR0RFnz57l7uG3t7eHn58f+vTpgzFjxkAqlaJ58+Y4deqU3LZ0dXVhZGSEV69eUVLl07dVv354wKSkJHTt2hUBAQHQ1taGRCJRQmREnWhraiBkgSdv+1aEq6srNmzYgLS0NGzZsgVPnz7F//73v3zLsU+um35enpcMPn2siHv37qFy5cpcoiup+vXr5xsLduDAgdi6dSt+/fVXMMawe/duTJo0CQAQExODiIgIjBw5EqNHj+bWycnJgaGhYaH7SU9PL3AUn40bN2LLli14/fo10tPTkZWVBScnpyJjDAoKwvPnz/PVODMyMvDixQsAufMzz5kzBxcuXMD79+8hlUqRlpaG8PDwQmPU19cvtBZbXJ//X+a9Bwr7P05PT8eIESPQsmVL7N69G1KpFCtWrICXlxdu374NbW1tREVFYdSoURg6dCi+++47JCcnY86cOejduzf8/f3ltq2tra0y42mrbVIV4Os6D8XFxaFjx464ffs2DAwMcPLkSbRq1UpJ0RF1IRAIStwEW9Z0dXVRvXp1AMCaNWvg6uqK+fPny9U0ACA0NBQtWrTIt/7jx49Rp04dbtnExERERkYqVFvV1tYu8nWhUJgvqed1fPn8WD43YMAATJ8+HXfv3kV6ejoiIiLQv39/ALlNtkBuE/Dntbqimp5NTU3z9ZDet28fJk+ejJUrV6J58+bQ19fH8uXLcfPmzSJjlMlkaNy4MXbu3JlvP2ZmZgBye2nHxMRg9erVsLOzg0QiQfPmzYvs6PS1zb+WlpaIioqSK4uOjoZIJIKJiUmB6+zatQuvXr3C9evXuTsjdu3ahUqVKuHo0aPo378/1q9fDwMDAyxbtoxb759//oGtrS1u3ryJZs2aceXx8fHcOeBb+fg0l4KvSalRUVFwd3fHw4cPYWJigrNnz6Jx48ZKi42Q8mDu3Lno2LEjxo0bB2tra3h4eMDY2BgrV67Ml1SPHTuGZ8+ecQm4d+/emD59OpYtW4Y//vgj37YTEhIKvK7aoEEDvHnzBk+fPi2wtmpmZoaoqCi5mvDnt2kUpnLlymjTpg127tyJ9PR0uLm5cc2aFhYWsLGxwcuXLwtNLgVp2LAh/vnnH7mywMBAtGjRQq7ndF5NsyiNGjXC3r17YW5uDgMDgwKXCQwMhLe3N7y8vAAAERERiI2NLXK7X9v827x5cxw/flyuzM/PD87OzgVeTwWAtLQ0CIVCudpm3vO8HzBpaWn5frDkPc9bBsg9dxkZGWjYsGGRx1BmlNblqZzI6+214ODtEq0fGxvLqlevzgAwKysr9ujRIyVHSCqqonohqrqCev8yxljjxo3Z+PHjuef79+9nGhoabPTo0ez+/fssLCyMbdmyhVWqVIn17t1brsfx+vXrmUAgYCNGjGCXLl1ir169YleuXGHff/89mzJlSqGxtG3bltWrV4/5+fmxly9fslOnTrHTp08zxhgLCQlhAoGALV26lD1//pytW7eOVapUqcDevwX566+/mLW1NTM1NWU7duyQe23z5s1MW1ubrV69mj158oQ9ePCAbd26la1cubLQWB88eMBEIhGLj4/nylavXs0MDAzYmTNn2JMnT9js2bOZgYGBXK/lgmJMTU1lNWrUYG3btmWXL19mL1++ZJcuXWITJkxgERERjDHGnJycmLu7OwsJCWE3btxgrVu3Ztra2uyPP/4oNMav9fLlS6ajo8MmT57MQkJCmI+PD9PU1GQHDhzgljl06BCrWbMm9zw0NJRJJBI2btw4FhISwh4+fMgGDRrEDA0N2bt37xhjjJ0/f54JBAI2f/589vTpUxYUFMQ8PT2ZnZ2dXE/fbdu2sapVqxYaX1n3/lXbpPrbwTslWl8mk7HRo0cze3t79uLFCyVHRyqyiphUd+7cycRisdytEZcvX2YdOnRghoaGTCwWszp16rAVK1awnJycfOv7+/szT09PVqlSJaalpcVq1arFpk6dyn2xFiQuLo4NHz6cmZiYMC0tLVavXj124sQJ7vUNGzYwW1tbpqury4YMGcIWLVpU7KT64cMHJpFImI6ODktOTi7weJ2cnJhYLGaVKlVibdq0YYcOHSo0VsYYa9asGdu4cSP3PCMjgw0bNowZGhoyIyMjNm7cODZ9+vQvJlXGGIuMjGRDhgxhpqamTCKRsKpVq7LRo0dzSeHu3bvM2dmZSSQSVqNGDbZ//35mZ2dXqkmVsdzbWho2bMjEYjGzt7dnGzZskHt927Zt7PM6nJ+fH2vZsiUzNDRklSpVYu3atWPXr1+XW2b37t2sYcOGTFdXl5mZmbGuXbuy0NBQuWU8PDzYkiVLCo2trJOqgLFCehVUUElJSTA0NMTCQ3cwq0fJmmylUik39BghxZWRkYGwsDA4ODiUyRRURDWcOnUKU6dOxcOHD2lkNSV7+PAh2rdvj6dPnxbaYayoz11ePkhMTCy0SV1Ravs/rMg11Zs3b2LYsGFchwcNDQ1KqISQYvHy8sKYMWMq1NCLquLdu3fYvn17kT2wy5r6dlQqZnf+ixcvokuXLkhNTUX16tUxe/bsUo6MEFLRTJw4ke8QKqTPB51QBepbUy1GTj158iS8vLyQmpqK9u3bc/esEUIIIQVR36T6hQbgvXv3onv37sjIyEDXrl250WQIIYSQwqhvUi0ip/r4+OC7775DTk4OvvvuOxw4cIA6lhClUbO+gYTwqqw/b5RUP/P+/XtMmjQJjDGMHj0aO3bsKPQGZkIUkfc+UpXh1AhRB3mft7L6HlfjjkoFl1tYWODIkSPw9/fHkiVLaC5UojQaGhowMjJCdHQ0AEBHR4feX4SUEvbfzD7R0dEwMjJSeCajklLbpPopxhjevn2LypUrAwDat2+P9u3b8xwVqYgsLS0BgEushJDSZWRkxH3uyoLaJtW8CoJMJsP48eNx4MABXL58udBpqwhRBoFAACsrK5ibmxc40DshRHk0NTXLrIaaR22TqlAgQHZ2NoYPH46dO3dCIBAgKCiIkiopExoaGmX+YSeElD7eOyp5e3tzw0c1btwYgYGBRS4fEBCAxo0bQ0tLC1WrVsXGjRtLtN+crCz06dMHO3fuhEgkwq5duzBo0KASbYsQQggBeE6qe/fuxaRJkzBr1iwEBwejdevW6NixY6ET6oaFhcHLywutW7dGcHAwZs6ciQkTJuDgwYMK73vLggk4evQoJBIJDh06xM2bSAghhJQUrwPqN23aFI0aNcKGDRu4stq1a6N79+5YsmRJvuV/+eUXHDt2DKGhoVzZ2LFjcf/+fVy/fr1Y+8wbQBnInQT42LFjaNeu3VceCSGEkPKmNAbU5+2aalZWFoKCgjB9+nS5cg8PD1y7dq3Ada5fv55vrEdPT0/4+PggOzu7wPuQMjMzkZmZyT1PTEwEAGjp6OHo0SNwdnZGUlLS1x4OIYSQcibvu1+ZdUvekmpsbCykUmm+GeUtLCwQFRVV4DpRUVEFLp+Tk4PY2FhYWVnlW2fJkiWYP39+vvKMtBS4ubl9xREQQgipCOLi4pQ20w3vvX8/v/mdMVbkDfEFLV9QeZ4ZM2ZgypQp3POEhATY2dkhPDxcpaYLUnVJSUmwtbVFRESE0ppJKjo6ZyVD501xdM5KJjExEVWqVIGxsbHStslbUjU1NYWGhka+Wml0dHS+2mgeS0vLApcXiUQwMTEpcB2JRAKJRJKv3NDQkN58JWBgYEDnTUF0zkqGzpvi6JyVjDInj+et969YLEbjxo3h7+8vV+7v748WLVoUuE7z5s3zLe/n5wdnZ2can5cQQgjveL2lZsqUKdiyZQu2bt2K0NBQTJ48GeHh4Rg7diyA3KbbIUOGcMuPHTsWr1+/xpQpUxAaGoqtW7fCx8cHU6dO5esQCCGEEA6v11T79euHuLg4LFiwAJGRkahXrx5OnToFOzs7AEBkZKTcPasODg44deoUJk+ejPXr18Pa2hpr1qxBr169ir1PiUSCuXPnFtgkTApH501xdM5Khs6b4uiclUxpnDde71MlhBBCKhLehykkhBBCKgpKqoQQQoiSUFIlhBBClISSKiGEEKIkFTKp8jWdXHmnyHk7dOgQ3N3dYWZmBgMDAzRv3hxnz54tw2hVg6LvtTxXr16FSCSCk5NT6QaoohQ9b5mZmZg1axbs7OwgkUhQrVo1bN26tYyiVQ2KnrOdO3fim2++gY6ODqysrDB8+HDExcWVUbT8u3z5Mrp06QJra2sIBAIcOXLki+soJRewCmbPnj1MU1OTbd68mYWEhLCJEycyXV1d9vr16wKXf/nyJdPR0WETJ05kISEhbPPmzUxTU5MdOHCgjCPnl6LnbeLEiez3339nt27dYk+fPmUzZsxgmpqa7O7du2UcOX8UPWd5EhISWNWqVZmHhwf75ptvyiZYFVKS89a1a1fWtGlT5u/vz8LCwtjNmzfZ1atXyzBqfil6zgIDA5lQKGR//vkne/nyJQsMDGR169Zl3bt3L+PI+XPq1Ck2a9YsdvDgQQaAHT58uMjllZULKlxSbdKkCRs7dqxcWa1atdj06dMLXH7atGmsVq1acmVjxoxhzZo1K7UYVZGi560gderUYfPnz1d2aCqrpOesX79+bPbs2Wzu3LlqmVQVPW+nT59mhoaGLC4urizCU0mKnrPly5ezqlWrypWtWbOGVa5cudRiVGXFSarKygUVqvk3bzq5z6eHK8l0cnfu3EF2dnapxapKSnLePieTyZCcnKzUgalVWUnP2bZt2/DixQvMnTu3tENUSSU5b8eOHYOzszOWLVsGGxsbODo6YurUqUhPTy+LkHlXknPWokULvHnzBqdOnQJjDO/fv8eBAwfQqVOnsgi5XFJWLuB9lhplKqvp5Cqakpy3z61cuRKpqano27dvaYSockpyzp49e4bp06cjMDAQIlGF+ugVW0nO28uXL3HlyhVoaWnh8OHDiI2NxQ8//ID4+Hi1uK5aknPWokUL7Ny5E/369UNGRgZycnLQtWtXrF27tixCLpeUlQsqVE01T2lPJ1dRKXre8uzevRvz5s3D3r17YW5uXlrhqaTinjOpVIoBAwZg/vz5cHR0LKvwVJYi7zWZTAaBQICdO3eiSZMm8PLywqpVq+Dr66s2tVVAsXMWEhKCCRMmYM6cOQgKCsKZM2cQFhbGjatOCqaMXFChfi6X1XRyFU1JzluevXv3YuTIkdi/f79aTfqu6DlLTk7GnTt3EBwcjB9//BFAbrJgjEEkEsHPzw/t2rUrk9j5VJL3mpWVFWxsbOTmP65duzYYY3jz5g1q1KhRqjHzrSTnbMmSJWjZsiV+/vlnAECDBg2gq6uL1q1bY+HChWrRAqcoZeWCClVTpenkSqYk5w3IraEOGzYMu3btUrtrNYqeMwMDA/z777+4d+8e9zd27FjUrFkT9+7dQ9OmTcsqdF6V5L3WsmVLvHv3DikpKVzZ06dPIRQKUbly5VKNVxWU5JylpaXlmyNUQ0MDwMfaF5GntFygULemciCv67mPjw8LCQlhkyZNYrq6uuzVq1eMMcamT5/OBg8ezC2f14168uTJLCQkhPn4+Kj1LTXFPW+7du1iIpGIrV+/nkVGRnJ/CQkJfB1CmVP0nH1OXXv/KnrekpOTWeXKlVnv3r3Zo0ePWEBAAKtRowYbNWoUX4dQ5hQ9Z9u2bWMikYh5e3uzFy9esCtXrjBnZ2fWpEkTvg6hzCUnJ7Pg4GAWHBzMALBVq1ax4OBg7jak0soFFS6pMsbY+vXrmZ2dHROLxaxRo0YsICCAe23o0KHMxcVFbvlLly6xhg0bMrFYzOzt7dmGDRvKOGLVoMh5c3FxYQDy/Q0dOrTsA+eRou+1T6lrUmVM8fMWGhrK3NzcmLa2NqtcuTKbMmUKS0tLK+Oo+aXoOVuzZg2rU6cO09bWZlZWVmzgwIHszZs3ZRw1fy5evFjkd1Rp5QKa+o0QQghRkgp1TZUQQgjhEyVVQgghREkoqRJCCCFKQkmVEEIIURJKqoQQQoiSUFIlhBBClISSKiGEEKIklFQJIYQQJaGkWs75+vrCyMiI7zBKzN7eHqtXry5ymXnz5sHJyalM4qmIfH19IRAIIBAIMGnSJL7DIZ9Rh/f3pUuXuPdg9+7d+Q6nVFFSVQHDhg3j3nCf/j1//pzv0OS+kAUCAaysrNC3b1+EhYUpZfu3b9/G999/zz0XCAQ4cuSI3DJTp07F+fPnlbK/wnx+nBYWFujSpQsePXqk8HZU8UeOgYEBIiMj8dtvv3Flhw4dgqenJ0xNTSEQCHDv3r2v3k9h7+VP/8pK3hd5vXr1IJVK5V4zMjKCr69vmcWSR13f3y1atEBkZKRazLdMSVVFdOjQAZGRkXJ/Dg4OfIcF4OMX8rt377Br1y7cu3cPXbt2zfdFVRJmZmbQ0dEpchk9Pb0ymYbv0+M8efIkUlNT0alTJ2RlZZX6vpUhOzu70NcEAgEsLS2hr6/PlaWmpqJly5ZYunSp0mL4888/5d7DALBt27Z8ZXnK4ty+ePEC27dvL/X9lJQ6vL/FYjEsLS2hra1d6vviGyVVFSGRSGBpaSn3p6GhgVWrVqF+/frQ1dWFra0tfvjhB7kpsD53//59uLq6Ql9fHwYGBmjcuDHu3LnDvX7t2jW0adMG2trasLW1xYQJE5CamlpkbHlfyFZWVnB1dcXcuXPx8OFDria9YcMGVKtWDWKxGDVr1sSOHTvk1p83bx6qVKkCiUQCa2trTJgwgXvt0+Zfe3t7AECPHj0gEAi45582j509exZaWlpISEiQ28eECRPg4uKitON0dnbG5MmT8fr1azx58oRbpqj/j0uXLmH48OFITEzkagTz5s0DkJs8pk2bBhsbG+jq6qJp06a4dOlSkfGEh4ejW7du0NPTg4GBAfr27Yv379/LnVcnJyds3boVVatWhUQiUWhar8GDB2POnDlKnQfX0NBQ7j0M5NYK8573798fP/74I6ZMmQJTU1O4u7vj1atX+WrKCQkJEAgEcucoJCQEXl5e0NPTg4WFBQYPHozY2NgvxvS///0Pc+fORUZGRqHLJCYm4vvvv4e5uTkMDAzQrl073L9/X26ZhQsXwtzcHPr6+hg1ahSmT58u12x7+/ZtuLu7w9TUFIaGhnBxccHdu3e51+n9rR4oqao4oVCINWvW4OHDh/j7779x4cIFTJs2rdDlBw4ciMqVK+P27dsICgrC9OnTubkA//33X3h6eqJnz5548OAB9u7diytXrnCTZhdX3q/N7OxsHD58GBMnTsRPP/2Ehw8fYsyYMRg+fDguXrwIADhw4AD++OMPbNq0Cc+ePcORI0dQv379Ard7+/ZtAB9rNnnPP+Xm5gYjIyMcPHiQK5NKpdi3bx8GDhyotONMSEjArl27AEBuLsWi/j9atGiB1atXczWCyMhITJ06FQAwfPhwXL16FXv27MGDBw/Qp08fdOjQAc+ePStw/4wxdO/eHfHx8QgICIC/vz9evHiBfv36yS33/Plz7Nu3DwcPHlRK821Z+PvvvyESiXD16lVs2rSpWOtERkbCxcUFTk5OuHPnDs6cOYP3798Xqzlx0qRJyMnJwbp16wp8nTGGTp06ISoqCqdOnUJQUBAaNWqE9u3bIz4+HgCwc+dOLFq0CL///juCgoJQpUoVbNiwQW47ycnJGDp0KAIDA3Hjxg3UqFEDXl5eSE5OBkDvb7XxdZPrEGUYOnQo09DQYLq6utxf7969C1x23759zMTEhHu+bds2ZmhoyD3X19dnvr6+Ba47ePBg9v3338uVBQYGMqFQyNLT0wtc5/PtR0REsGbNmrHKlSuzzMxM1qJFCzZ69Gi5dfr06cO8vLwYY4ytXLmSOTo6sqysrAK3b2dnx/744w/uOQB2+PBhuWU+nyJtwoQJrF27dtzzs2fPMrFYzOLj47/qOAEwXV1dpqOjw00T1bVr1wKXz/Ol/w/GGHv+/DkTCATs7du3cuXt27dnM2bMKHC7fn5+TENDg4WHh3Nljx49YgDYrVu3GGO550VTU5NFR0cXGWNBMX0qLCyMAWDBwcFFbqckPv//dHFxYU5OTl/c/4cPHxgAdvHiRcYYY7/++ivz8PCQWy8iIoIBYE+ePClw33lTf3348IFt3LiRGRsbc/P9Ghoasm3btjHGGDt//jwzMDBgGRkZcutXq1aNbdq0iTHGWNOmTdn48ePlXm/ZsmWRU/fl5OQwfX19dvz48ULPB2Pq9f4eOnQo69atW5H7LO+opqoiXF1dce/ePe5vzZo1AICLFy/C3d0dNjY20NfXx5AhQxAXF1doU8+UKVMwatQouLm5YenSpXjx4gX3WlBQEHx9faGnp8f9eXp6QiaTFdnxKDExEXp6elyTUFZWFg4dOgSxWIzQ0FC0bNlSbvmWLVsiNDQUANCnTx+kp6ejatWqGD16NA4fPoycnJyvOlcDBw7EpUuX8O7dOwC5tQgvLy9UqlTpq45TX18f9+7dQ1BQEDZu3Ihq1aph48aNcsso+v8BAHfv3gVjDI6OjnIxBQQEyP3/fCo0NBS2trawtbXlyurUqQMjIyPu3AKAnZ0dzMzMvnzSlCAwMFAu/p07d5ZoO87OzgqvExQUhIsXL8rtv1atWgBQ6Dn81MiRI2Fqaorff/+9wG2npKTAxMREbvthYWHctp88eYImTZrIrff58+joaIwdOxaOjo4wNDSEoaEhUlJSEB4ertCxqsP7uyIT8R0AyaWrq4vq1avLlb1+/RpeXl4YO3YsfvvtNxgbG+PKlSsYOXJkoZ1S5s2bhwEDBuDkyZM4ffo05s6diz179qBHjx6QyWQYM2aM3DXNPFWqVCk0Nn19fdy9exdCoRAWFhbQ1dWVe/3zHp2MMa7M1tYWT548gb+/P86dO4cffvgBy5cvR0BAgFyzkyKaNGmCatWqYc+ePRg3bhwOHz6Mbdu2ca+X9DiFQiH3f1CrVi1ERUWhX79+uHz5MoCS/X/kxaOhoYGgoCBoaGjIvaanp1fgOp+ew6LKP/+/KE3Ozs5yTcwWFhYl2s7nMQuFub/t2SfXgz8/nzKZDF26dCkwKVpZWX1xnyKRCAsXLsSwYcPyNZPKZDJYWVkVeA3w056uBb3PPzVs2DDExMRg9erVsLOzg0QiQfPmzRXuCKQO7++KjJKqCrtz5w5ycnKwcuVK7otn3759X1zP0dERjo6OmDx5Mr777jts27YNPXr0QKNGjfDo0aN8yftLPv0wfq527dq4cuUKhgwZwpVdu3YNtWvX5p5ra2uja9eu6Nq1K8aPH49atWrh33//RaNGjfJtT1NTs1i9igcMGICdO3eicuXKEAqF6NSpE/daSY/zc5MnT8aqVatw+PBh9OjRo1j/H2KxOF/8DRs2hFQqRXR0NFq3bl2sfdepUwfh4eGIiIjgaqshISFITEyUO7dlSVtb+6vPaUHyatqRkZFo2LAhAOS7PtyoUSMcPHgQ9vb2EIlK9rXVp08fLF++HPPnz8+37aioKIhEIq7z0Odq1qyJW7duYfDgwVzZpx0AgdyavLe3N7y8vAAAERER+TpS0fu74qPmXxVWrVo15OTkYO3atXj58iV27NiRr7nmU+np6fjxxx9x6dIlvH79GlevXsXt27e5L+FffvkF169fx/jx43Hv3j08e/YMx44dw//+978Sx/jzzz/D19cXGzduxLNnz7Bq1SocOnSI68Dg6+sLHx8fPHz4kDsGbW1t2NnZFbg9e3t7nD9/HlFRUfjw4UOh+x04cCDu3r2LRYsWoXfv3tDS0uJeU9ZxGhgYYNSoUZg7dy4YY8X6/7C3t0dKSgrOnz+P2NhYpKWlwdHREQMHDsSQIUNw6NAhhIWF4fbt2/j9999x6tSpAvft5uaGBg0acMd569YtDBkyBC4uLiVqPi1IfHw87t27h5CQEAC5TZz37t1DVFSUUrZfXNra2mjWrBmWLl2KkJAQXL58GbNnz5ZbZvz48YiPj8d3332HW7du4eXLl/Dz88OIESMUurVr6dKl2Lp1q1xzppubG5o3b47u3bvj7NmzePXqFa5du4bZs2dzifN///sffHx88Pfff+PZs2dYuHAhHjx4IFd7rV69Onbs2IHQ0FDcvHkTAwcOzHcLCb2/1QBvV3MJp6iL96tWrWJWVlZMW1ubeXp6su3bt3OdLxiT7ziQmZnJ+vfvz2xtbZlYLGbW1tbsxx9/lOu8cOvWLebu7s709PSYrq4ua9CgAVu0aFGhsX2pkwtjjHl7e7OqVasyTU1N5ujoyLZv3869dvjwYda0aVNmYGDAdHV1WbNmzdi5c+e41z/vqHTs2DFWvXp1JhKJmJ2dHWMsf0eOPN9++y0DwC5cuJDvNWUd5+vXr5lIJGJ79+5ljH35/4MxxsaOHctMTEwYADZ37lzGGGNZWVlszpw5zN7enmlqajJLS0vWo0cP9uDBg0Jjev36NevatSvT1dVl+vr6rE+fPiwqKop7vbDzUtxjy+u88vlfXszKgAI6Kk2cODHfciEhIaxZs2ZMW1ubOTk5MT8/P7mOSowx9vTpU9ajRw9mZGTEtLW1Wa1atdikSZOYTCYrcN+fdlT6lIeHBwPAdVRijLGkpCT2v//9j1lbWzNNTU1ma2vLBg4cKNdRbMGCBczU1JTp6emxESNGsAkTJrBmzZpxr9+9e5c5OzsziUTCatSowfbv30/v78/e3+rQUUnAmAI3thFCyh1fX19MmjQp372P5Ou4u7vD0tIy333ZpHDDhg1DQkJCvlGlKhJq/iVEDeT14P7ll1/4DqVcSktLw6pVq/Do0SM8fvz/du7YBEIgCKDolGBgD1ZjYgM2ItiYNRhfA1ZgsGxmcHgFHAOy8l4Fk312GeYT67rGtm0xz/PTozXh3hz/d2O8JV6q8HLnef4uMXVdF33fPzxRe0opMY5j7PsetdYYhiGWZYlpmp4erQmllDiOIyK+G8H3ta03ElUASOL7FwCSiCoAJBFVAEgiqgCQRFQBIImoAkASUQWAJKIKAEkuKA+qNzqhOD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png;base64,iVBORw0KGgoAAAANSUhEUgAAAdUAAAHUCAYAAABs5bJSAAAAOXRFWHRTb2Z0d2FyZQBNYXRwbG90bGliIHZlcnNpb24zLjcuMiwgaHR0cHM6Ly9tYXRwbG90bGliLm9yZy8pXeV/AAAACXBIWXMAAA9hAAAPYQGoP6dpAACLNElEQVR4nOzdd1hT1xsH8G9CSNgge4iAA7dFpW5FlKG4t3XPqrU/V6111VVXXbUO1CpKte69FVyIWxG1Cm4UVJAleyfn9wflamRIMHADeT/Pw2Nycsd7r0nenHPPPUfAGGMghBBCyFcT8h0AIYQQUlFQUiWEEEKUhJIqIYQQoiSUVAkhhBAloaRKCCGEKAklVUIIIURJKKkSQgghSkJJlRBCCFESSqqEEEKIklBS/Qq+vr4QCATcn0gkgpWVFfr3749nz57xHR4AwN7eHsOGDeM7jArF29sbvr6++cpfvXoFgUBQ4GuqIC++FStW8B2KwtLS0jBv3jxcunSpVLZ/6dIlCAQChbdfXt8LqkggEGDevHl8h/HVRHwHUBFs27YNtWrVQkZGBq5evYpFixbh4sWLePz4MSpVqsRrbIcPH4aBgQGvMVQ03t7eMDU1zfdjxcrKCtevX0e1atX4CawCS0tLw/z58wEAbdu2Vfr2GzVqhOvXr6NOnToKrUfvBfI5SqpKUK9ePTg7OwPI/cBLpVLMnTsXR44cwfDhw3mNrWHDhmW+T6lUipycHEgkkjLft6IYY8jIyIC2tvZXb0sikaBZs2ZKiKp8S09Ph5aWFgQCAd+hfFF2djYEAgEMDAyU+n9H7wX1Rc2/pSAvwb5//16u/M6dO+jatSuMjY2hpaWFhg0bYt++ffnWf/v2Lb7//nvY2tpCLBbD2toavXv3ltteUlISpk6dCgcHB4jFYtjY2GDSpElITU2V29anzb8xMTEQi8X49ddf8+3z8ePHEAgEWLNmDVcWFRWFMWPGoHLlyhCLxXBwcMD8+fORk5PDLZPXzLVs2TIsXLgQDg4OkEgkuHjxYqHnJyMjAzNmzJCLffz48UhISMgXe+fOnXH48GE0aNAAWlpaqFq1qlyMip4PgUCAH3/8ERs3bkTt2rUhkUjw999/AwDmz5+Ppk2bwtjYGAYGBmjUqBF8fHzw6ZwT9vb2ePToEQICArhmf3t7e7lz8WmT37x58yAQCPDo0SN89913MDQ0hIWFBUaMGIHExES52BISEjBy5EgYGxtDT08PnTp1wsuXL4vdLJaQkICffvoJVatWhUQigbm5Oby8vPD48eN8y65atQoODg7Q09ND8+bNcePGDbnX79y5g/79+8Pe3h7a2tqwt7fHd999h9evX8stl3cJxM/PDyNGjICZmRl0dHSQmZmJ58+fY/jw4ahRowZ0dHRgY2ODLl264N9//1Uo9levXsHMzIz7P8o775/WDp89e4YBAwbA3NwcEokEtWvXxvr16+X2kdfEu2PHDvz000+wsbGBRCLB8+fPC2z+ffnyJfr37w9ra2tIJBJYWFigffv2uHfvHgDF3wtA7ufsu+++g4WFBSQSCapUqYIhQ4YgMzOzqP9aZGVlYeHChahVqxYkEgnMzMwwfPhwxMTEcMssXboUQqEQx48fl1t32LBh0NHR4c57RkYGfvrpJzg5OcHQ0BDGxsZo3rw5jh49mm+/eZ+Xbdu2oWbNmtDW1oazszNu3LgBxhiWL1/OvY/atWuH58+fy63ftm1b1KtXD4GBgWjWrBm0tbVhY2ODX3/9FVKptMhjBor3HaRqqKZaCsLCwgAAjo6OXNnFixfRoUMHNG3aFBs3boShoSH27NmDfv36IS0tjfuCePv2Lb799ltkZ2dj5syZaNCgAeLi4nD27Fl8+PABFhYWSEtLg4uLC968ecMt8+jRI8yZMwf//vsvzp07V2AtwczMDJ07d8bff/+N+fPnQyj8+Jtq27ZtEIvFGDhwIIDcN3OTJk0gFAoxZ84cVKtWDdevX8fChQvx6tUrbNu2TW7ba9asgaOjI1asWAEDAwPUqFGjwHPDGEP37t1x/vx5zJgxA61bt8aDBw8wd+5cXL9+HdevX5er4d67dw+TJk3CvHnzYGlpiZ07d2LixInIysrC1KlTAUDh83HkyBEEBgZizpw5sLS0hLm5OYDcL8IxY8agSpUqAIAbN27gf//7H96+fYs5c+YAyG1O7927NwwNDeHt7Q0AxaqR9+rVC/369cPIkSPx77//YsaMGQCArVu3AgBkMhm6dOmCO3fuYN68eVxzZIcOHb64bQBITk5Gq1at8OrVK/zyyy9o2rQpUlJScPnyZURGRqJWrVrcsuvXr0etWrWwevVqAMCvv/4KLy8vhIWFwdDQkDsXNWvWRP/+/WFsbIzIyEhs2LAB3377LUJCQmBqaiq3/xEjRqBTp07YsWMHUlNToampiXfv3sHExARLly6FmZkZ4uPj8ffff6Np06YIDg5GzZo1ixV7ixYtcObMGXTo0AEjR47EqFGjAIBLtCEhIWjRogWqVKmClStXwtLSEmfPnsWECRMQGxuLuXPnysU6Y8YMNG/eHBs3boRQKIS5uTmioqLynVMvLy9IpVIsW7YMVapUQWxsLK5du8b9+FP0vXD//n20atUKpqamWLBgAWrUqIHIyEgcO3YMWVlZha4rk8nQrVs3BAYGYtq0aWjRogVev36NuXPnom3btrhz5w60tbXxyy+/IDAwEEOHDkVwcDDs7Oywbds2/P3339iyZQvq168PAMjMzER8fDymTp0KGxsbZGVl4dy5c+jZsye2bduGIUOGyO3/xIkTCA4OxtKlSyEQCPDLL7+gU6dOGDp0KF6+fIl169YhMTERU6ZMQa9evXDv3j25z1tUVBT69++P6dOnY8GCBTh58iQWLlyIDx8+YN26dYWeL0W/g1QGIyW2bds2BoDduHGDZWdns+TkZHbmzBlmaWnJ2rRpw7Kzs7lla9WqxRo2bChXxhhjnTt3ZlZWVkwqlTLGGBsxYgTT1NRkISEhhe53yZIlTCgUstu3b8uVHzhwgAFgp06d4srs7OzY0KFDuefHjh1jAJifnx9XlpOTw6ytrVmvXr24sjFjxjA9PT32+vVruX2sWLGCAWCPHj1ijDEWFhbGALBq1aqxrKysL50ydubMGQaALVu2TK587969DAD766+/5GIXCATs3r17csu6u7szAwMDlpqaqvD5AMAMDQ1ZfHx8kXFKpVKWnZ3NFixYwExMTJhMJuNeq1u3LnNxccm3Tt652LZtG1c2d+7cAo/3hx9+YFpaWtx2T548yQCwDRs2yC23ZMkSBoDNnTu3yHgXLFjAADB/f/9Cl8mLr379+iwnJ4crv3XrFgPAdu/eXei6OTk5LCUlhenq6rI///yTK8/7DAwZMqTI+PK2kZWVxWrUqMEmT56sUOwxMTGFngdPT09WuXJllpiYKFf+448/Mi0tLe7/+uLFiwwAa9OmTb5t5L128eJFxhhjsbGxDABbvXp1kcekyHuhXbt2zMjIiEVHRxe5zc/t3r2bAWAHDx6UK799+zYDwLy9vbmy2NhYVrlyZdakSRN29+5dpqOjwwYNGlTk9nNyclh2djYbOXIka9iwodxrAJilpSVLSUnhyo4cOcIAMCcnJ7nPxerVqxkA9uDBA67MxcWFAWBHjx6V2+7o0aOZUCiU+375/P+3uN9Bqoaaf5WgWbNm0NTUhL6+Pjp06IBKlSrh6NGjEIlyGwKeP3+Ox48fc7XAnJwc7s/LywuRkZF48uQJAOD06dNwdXVF7dq1C93fiRMnUK9ePTg5Oclty9PT84s9GDt27AhLS0u5X3lnz57Fu3fvMGLECLl9uLq6wtraWm4fHTt2BAAEBATIbbdr167Q1NT84rm6cOECAOTr2NGnTx/o6uri/PnzcuV169bFN998I1c2YMAAJCUl4e7duyU6H+3atSuwA9mFCxfg5uYGQ0NDaGhoQFNTE3PmzEFcXByio6O/eGxF6dq1q9zzBg0aICMjg9tu3vns27ev3HLfffddsbZ/+vRpODo6ws3N7YvLdurUCRoaGnKxAJBr2k1JScEvv/yC6tWrQyQSQSQSQU9PD6mpqQgNDc23zV69euUry8nJweLFi1GnTh2IxWKIRCKIxWI8e/ZMbhuKxP65jIwMnD9/Hj169ICOjk6+z1ZGRka+pu2CYv2csbExqlWrhuXLl2PVqlUIDg6GTCZTOL48aWlpCAgIQN++fbkadnGdOHECRkZG6NKli9zxOTk5wdLSUu79bWJigr179+Lu3btc7X3jxo35trl//360bNkSenp6EIlE0NTUhI+PT4H/t66urtDV1eWe5303dezYUa5Gmlf++SUCfX39fO//AQMGQCaT4fLly0UetyLfQaqCkqoSbN++Hbdv38aFCxcwZswYhIaGyn0Z5l0LnTp1KjQ1NeX+fvjhBwBAbGwsgNzrnpUrVy5yf+/fv8eDBw/ybUtfXx+MMW5bBRGJRBg8eDAOHz7MNWP5+vrCysoKnp6ecvs4fvx4vn3UrVtXLt48VlZWxTpXcXFxEIlE+b5YBAIBLC0tERcXJ1duaWmZbxt5ZXnLKno+Cor11q1b8PDwAABs3rwZV69exe3btzFr1iwAuZ1vvoaJiYnc87ymvrzt5p0XY2NjueUsLCyKtf3ivG+KGwuQ+6W3bt06jBo1CmfPnsWtW7dw+/ZtmJmZFXguCjqnU6ZMwa+//oru3bvj+PHjuHnzJm7fvo1vvvlGbhuKxP65uLg45OTkYO3atfn+/728vACU7L0qEAhw/vx5eHp6YtmyZWjUqBHMzMwwYcIEJCcnKxznhw8fIJVKS3Sc79+/R0JCAsRicb5jjIqKynd8TZs2Rd26dZGRkYFx48bJJUQAOHToEPr27QsbGxv8888/uH79Om7fvo0RI0YgIyMj3/4/f0+KxeIiyz/fRkHv4c8/w4UdtyLfQaqCrqkqQe3atbnOSa6urpBKpdiyZQsOHDiA3r17c9efZsyYgZ49exa4jbzrS2ZmZnjz5k2R+zM1NYW2tjZ3Pa6g14syfPhwLF++nLume+zYMUyaNEmu9mJqaooGDRpg0aJFBW7D2tpa7nlxe3qamJggJycHMTExcomVMYaoqCh8++23cssXdK0rrywvOSh6PgqKdc+ePdDU1MSJEyegpaXFlR85cqRYx/W18s5LfHy83JdVQcdfkOK8b4orMTERJ06cwNy5czF9+nSuPO9aXEEKOqf//PMPhgwZgsWLF8uVx8bGwsjISCmxV6pUCRoaGhg8eDDGjx9f4DIODg5fjLUgdnZ28PHxAQA8ffoU+/btw7x585CVlVVg7a8oxsbG0NDQKNFxmpqawsTEBGfOnCnwdX19fbnnc+fOxb///ovGjRtjzpw56Ny5M6pWrcq9/s8//8DBwQF79+6VOxdf6ixVUp932ATyf4YLouh3kKqgpFoKli1bhoMHD2LOnDno2bMnatasiRo1auD+/fv5vmA+17FjR+zYsQNPnjzhEu3nOnfujMWLF8PExCTfF0Zx1K5dG02bNsW2bdsglUqRmZmZ79afzp0749SpU6hWrZpS77Vt3749li1bhn/++QeTJ0/myg8ePIjU1FS0b99ebvlHjx7h/v37ck3Au3btgr6+Pho1asTF+jXnAwA3eMenPyzS09OxY8eOfMtKJJKvrrl+zsXFBcuWLcPevXsxbtw4rnzPnj3FWr9jx46YM2cOLly4gHbt2n1VLAKBAIyxfB1ntmzZUqwem59u5/NtnDx5Em/fvkX16tUVir2g2jQA6OjowNXVFcHBwWjQoAFXW1I2R0dHzJ49GwcPHuQuO+TFVZz3gra2NlxcXLB//34sWrToiz98P9W5c2fs2bMHUqkUTZs2LXJZf39/LFmyBLNnz8akSZPg5OSEfv364erVq9y5EQgEEIvF+ToTFdT7VxmSk5Nx7NgxuSbgXbt2QSgUok2bNoWuV1rfQaWNkmopqFSpEmbMmIFp06Zh165dGDRoEDZt2oSOHTvC09MTw4YNg42NDeLj4xEaGoq7d+9i//79AIAFCxbg9OnTaNOmDWbOnIn69esjISEBZ86cwZQpU1CrVi1MmjQJBw8eRJs2bTB58mQ0aNAAMpkM4eHh8PPzw08//fTFD9+IESMwZswYvHv3Di1atMiXwBcsWAB/f3+0aNECEyZMQM2aNZGRkYFXr17h1KlT2LhxY4mastzd3eHp6YlffvkFSUlJaNmyJdf7t2HDhhg8eLDc8tbW1ujatSvmzZsHKysr/PPPP/D398fvv/8OHR0dAFDK+ejUqRNWrVqFAQMG4Pvvv0dcXBxWrFhRYI/M+vXrY8+ePdi7dy+qVq0KLS0trmdlSXXo0AEtW7bETz/9hKSkJDRu3BjXr1/H9u3bAUCup3ZBJk2ahL1796Jbt26YPn06mjRpgvT0dAQEBKBz585wdXUtdiwGBgZo06YNli9fDlNTU9jb2yMgIAA+Pj5yNcwv6dy5M3x9fVGrVi00aNAAQUFBWL58eb73TXFi19fXh52dHY4ePYr27dvD2NiYi+3PP/9Eq1at0Lp1a4wbNw729vZITk7G8+fPcfz4ce46viIePHiAH3/8EX369EGNGjUgFotx4cIFPHjwQK72rsh7YdWqVWjVqhWaNm2K6dOno3r16nj//j2OHTuGTZs25atx5unfvz927twJLy8vTJw4EU2aNIGmpibevHmDixcvolu3bujRowciIyMxaNAguLi4YO7cuRAKhdi7dy/atGmDadOmcb29O3fujEOHDuGHH35A7969ERERgd9++w1WVlalMhKciYkJxo0bh/DwcDg6OuLUqVPYvHkzxo0bx/W0L0hpfQeVOn77SZVveT0fP+91yhhj6enprEqVKqxGjRpcT8v79++zvn37MnNzc6apqcksLS1Zu3bt2MaNG+XWjYiIYCNGjGCWlpZMU1OTWVtbs759+7L3799zy6SkpLDZs2ezmjVrMrFYzAwNDVn9+vXZ5MmTWVRUFLfc571/8yQmJjJtbW0GgG3evLnA44uJiWETJkxgDg4OTFNTkxkbG7PGjRuzWbNmcb0B83o5Ll++vNjnLT09nf3yyy/Mzs6OaWpqMisrKzZu3Dj24cMHueXs7OxYp06d2IEDB1jdunWZWCxm9vb2bNWqVfm2WdzzAYCNHz++wLi2bt3KatasySQSCatatSpbsmQJ8/HxYQBYWFgYt9yrV6+Yh4cH09fXZwCYnZ2d3LkoqPdvTEyM3L7y3jufbjc+Pp4NHz6cGRkZMR0dHebu7s5u3LjBAMj1uC3Mhw8f2MSJE1mVKlWYpqYmMzc3Z506dWKPHz+Wi6+g/yt81vPyzZs3rFevXqxSpUpMX1+fdejQgT18+DDf+6moz8CHDx/YyJEjmbm5OdPR0WGtWrVigYGBzMXFJV+P2S/Fzhhj586dYw0bNmQSiYQBkIsjLCyMjRgxgtnY2DBNTU1mZmbGWrRowRYuXMgtk9fDd//+/fli/bz37/v379mwYcNYrVq1mK6uLtPT02MNGjRgf/zxh1zPaUXeC4wxFhISwvr06cNMTEyYWCxmVapUYcOGDWMZGRn5YvpUdnY2W7FiBfvmm2+YlpYW09PTY7Vq1WJjxoxhz549Yzk5OczFxYVZWFiwyMhIuXWXL1/OALDDhw9zZUuXLmX29vZMIpGw2rVrs82bN3Pv1U8V9Hkp7H1U0Pl1cXFhdevWZZcuXWLOzs5MIpEwKysrNnPmzHx3Qnz+HmSseN9BqkbA2Cd3thOiQuzt7VGvXj2cOHGC71B4s2vXLgwcOBBXr15FixYt+A6HEIW0bdsWsbGxePjwId+hlBlq/iVERezevRtv375F/fr1IRQKcePGDSxfvhxt2rShhEpIOUFJlRAVoa+vjz179mDhwoVITU2FlZUVhg0bhoULF/IdGiGkmKj5lxBCCFESGvyBEEIIURJKqoQQQoiSUFIlhBBClETtOirJZDK8e/cO+vr65WISZUIIIaWDMYbk5GRYW1t/cYCV4lK7pPru3TvY2tryHQYhhBAVERERobTRmdQuqeYNBRYREQEDAwOeoyGEEMKXpKQk2NraFjpEZEmoXVLNa/I1MDCgpEoIIUSplwKpoxIhhBCiJJRUCSGEECWhpEoIIYQoCSVVQgghREkoqRJCCCFKQkmVEEIIURJKqoQQQoiSUFIlhBBClISSKiGEEKIklFQJIYQQJaGkSgghhCgJr0n18uXL6NKlC6ytrSEQCHDkyJEvrhMQEIDGjRtDS0sLVatWxcaNG0s/UEIIIaQYeE2qqamp+Oabb7Bu3bpiLR8WFgYvLy+0bt0awcHBmDlzJiZMmICDBw+WcqSEEELIl/E6S03Hjh3RsWPHYi+/ceNGVKlSBatXrwYA1K5dG3fu3MGKFSvQq1evUoqSEEIIKZ5yNfXb9evX4eHhIVfm6ekJHx8fZGdnQ1NTM986mZmZyMzM5J4nJSWVepyEEEJyMcaQJZUhW8qQlSP7+Cf9+O+/bxOhKRQgW8YQlZiO3bciYKAlgkij+I2pmTlSRMSnQ0NYvGncsuLeIiPiYUkPq1DlKqlGRUXBwsJCrszCwgI5OTmIjY2FlZVVvnWWLFmC+fPnl1WIhBCictKycsBY7uO4lCwkZWQXuFxSRjZOPIiEqZ4EWTkyZEs/JsFsqQyZUlm+8k+TY/51chNqScSnZpVoPamMfXGZrOgwvN/3K2SpiSXaR1HKVVIF8k8my/57pxQ2yeyMGTMwZcoU7nneTO+EEKKK4lOzkJCWm1DSsqR4m5AOUQG1r6ikDHxIzYJEpMGVhUYlQQABbryMw9uEdFgYSPA+KTPfunwSCQUQi4TQ1BBCLBJCrCGEQABEJ2XCpaYZLA20ULmSNjQ1hKhtZQBF5g+XMQZrQ23oiDUKXeZNRDjatxoMWWoCateph9AQ5dZWy1VStbS0RFRUlFxZdHQ0RCIRTExMClxHIpFAIpGURXiEEJLPh9QspGTmIDw+DQIBwBgQ8i4JOpKPX/y3wuJx9N47pe+7qIRqaaBVYHlUUgb0tUTo62zLJT6JSAhNDQHEGkKIRRr/JUUBJCLhxwSp8fGxXLnoY/LU1BAWu3m2tJjVqYGBAwfg7t272LNnD+zs7JS6/XKVVJs3b47jx4/Llfn5+cHZ2bnA66mEEFIarj2PxemHUciRMbyISYG5fu4Pd/+Q96hmpgeBILeZNSopo8T7MNDK/XpOyshBFWMdVNIV51smPC4V39gaoZLOx9fefEhDEwdjpGVJ0cbRDOb6EhjrimGknbuMQABoaRZek6uoGGMQCAQQCARYs2YNMjIykJOTo/T98JpUU1JS8Pz5c+55WFgY7t27B2NjY1SpUgUzZszA27dvsX37dgDA2LFjsW7dOkyZMgWjR4/G9evX4ePjg927d/N1CISQCoIxhvRsKd58SIcAAANw8XE0LjyOhuy/y0zvkzIRHp9W5HZCIgvvDKkj1kDlStrIypEhLjULLaqZ/Ldv4H1SBqqa6WGqZ03YGGkr67AIgH379mHXrl3Yt28fxGIxhEIhdHR0SqXjKq9J9c6dO3B1deWe5137HDp0KHx9fREZGYnw8HDudQcHB5w6dQqTJ0/G+vXrYW1tjTVr1tDtNISQEnmbkI71F58jKT23g46imlU1hrWRNkx0xVwizJLKUNPSAAAgkzHUtNSHNSVJ3mzduhWjR4+GTCbD5s2bMX78+FLdn4Dl9fRRE0lJSTA0NERiYiIMDAz4DocQUkpypLm1weikTEQnZyA6ORNhsanwD3mPtwnpAEOhPVMNtTWhIRTARFeMwc3tYKb3sV9GtoyhtqU+qpvrFdpBkqiGP//8E5MmTQIAfP/99/D29oaGxsem79LIB+XqmiohhABAYlo2nsekIOa/ZPlp4sx9nIn41EwU4+4KAICDqS461bdCpwZWcLTQ570zDfk6jDEsWrQIv/76KwDgp59+wvLly8vkRxAlVUKISrsfkYDbr+Jx8O5bmOiK8To+FRHx6cVaVygATPUkMDeQwFxfC+b6ElSupA2PupbQk4igpyWCgRZ1cqxIGGOYPn06li1bBgCYP38+fv311zJrVaCkSgjh1eu4VLxPykRqZg4uPYmGX8h7pGTkIDnzyz0znWyNYK7/MWla/Pev2X9lJroSqnWqmVevXsHb2xsAsGrVKkyePLlM909JlRBSph6+TcS+OxG49CTmiz1pP+VsVwktqpvC0UIPtSz1/7t1hRImkefg4IATJ07g+fPnGDlyZJnvnzoqEUJKVVRiBm6GxWH2kYdIzii89lnVVBfRyZmoYaGHFtVM8E1lI1gaaqFyJR0YF3CPJiF5MjMz8fLlS9SuXVuh9aijEiGk3PiQmoU+m67jeXRKga9XNdXF4OZ26NTACub6BY/uQ8iXpKamokePHggKCkJAQADq1avHazyUVAkhShGXkok7rz/gzqt4bA4Mk3tNW1MDIqEAzauZYHSbqvjW3pinKElFkpCQgE6dOuHatWvQ1dVFbGws3yFRUiWEKE4mY2AAMrKlGOxzE3fDEwpd1q22BbYMdS6z2Ih6iImJgaenJ4KDg2FkZITTp0+jWbNmfIdFSZUQUri8ARRikjNz/1IyEfA0BieLGH1IKACaVzNBDXN9TOtQEzpi+pohyvX27Vu4ubnh8ePHMDMzg5+fH5ycnPgOCwAlVULUDmMMCWnZiEnJTZSx//37aeLMexyfloXidGU00BJhWe9v4FHHAkK6hYWUooiICLi4uCAsLAyVK1fGuXPnULNmTb7D4lBSJaSCypHKsOHSCzyNTkFaZo5cEs2WFr/Tf94ACmb6//3pSWCqL0GvRpVhqieGlqaGWs56QvhhamqKKlWqQCgU4ty5c7C3t+c7JDmUVAmpICIT0/HwbRJ+OfgA8alZX1zeSEcTZp8lSzN9iXwC1Zegko6YBlAgKkNbWxvHjh1DamoqrKys+A4nH0qqhJRDOVIZzj+ORuJ/zbjLzz4pcvk5neugirEOlyhN9MSQiKh2ScqHa9eu4cKFC5g9ezYAwMDAQGXHGaCkSoiKSs+SQsoYDga9QWJ6Nj6kZWHb1VdfXK+qqS5M9MQY3boq2jiaUdMsKdf8/f3RvXt3pKWlwd7eHoMGDeI7pCJRUiVEhYTHpcEvJAoLT4YWa/mmDsbQk4gQm5oFGyMt/NHPiWqgpMI4evQo+vbti6ysLHTo0AE9e/bkO6QvoqRKCI8YY4hJycSJ+5FYcCKk0OUMtETo/I01UjNzIBIK0bGeJdo4mkEsEpZhtISUnZ07d2Lo0KGQSqXo1asXdu7cCYlE8uUVeUZJlZAyFJ+ahVthcUjJlGLq/vuFLicWCTHVwxGDmtlBKBBQEy5RK5s2bcK4cePAGMOQIUPg4+MDkah8pKvyESUh5QxjDDIG7LoVjguh72Gur4W9dyIKXV5DKIBUxrBvTHM0caAh/Ij6CgkJ4RLq+PHjsWbNGgiF5adFhpIqIUoQn5qFA0EReJeQgYj4NJx/HF3osmKREFk5MjT9L3nuGNmUmnEJ+U+dOnWwdu1avHnzBosXLy530/tRUiWkhN4lpMP70nP8cyP8i8u2qm6K1jVMUdNSHy6OZuXui4KQ0sQYQ2JiIoyMjAAA48eP5zegr0BJlZBiYozh0pMY/H7mMd4lpCOpgLlBNYQC1LEygJOtEbo6WcPRQh+G2po8REtI+SCVSjFmzBjcunULly5dgrFx+b78QUmVkC+48yoeC0+G4l5EQoGv17TQR79vbTG0hT2NPESIArKysjB48GDs27cPQqEQV65cQdeuXfkO66tQUiXkE4wxxKdmYfW5Z9hx4zUEAhQ4oLyRjiZ+dK0Oz7qWsDXWKftACSnn0tPT0adPH5w8eRKamprYvXt3uU+oACVVosZSM3Nw/UUckjKyEfIuCVuuhOVbJi+hWhpooUV1E4xzqYYaFvplHCkhFUtycjK6deuGixcvQktLC4cPH0aHDh34DkspKKkStcIYw9/XXmHe8cIHWvjU9hFN4FTFCAZadF2UEGWIj4+Hl5cXbt68CX19fZw4cQJt2rThOyyloaRKKrT0LCm2XQvDsjNPYG2ohXeJGQUu176WObTFGtDX0sRMr1rQpyRKSKlITU1FZGQkjI2NcebMGXz77bd8h6RUlFRJhZGQloXdtyJw5lEU9CQauPo8Tu71zxPqkOZ2mNWpNo2VS0gZsrW1xblz55CZmYl69erxHY7SUVIlFcLz6BS4rQoocplO9a0wqJkdalvpw0hHXEaREUKeP3+O0NBQdOnSBQBQo0YNniMqPZRUSbmWLZVh5qF/sT/ojVx5l2+sUcfKANZGWujSwBpCutWFEF48fPgQ7u7uiIuLw+nTp9G+fXu+QypVlFRJudZogT+SMz8OwvCtfSXsH9uCx4gIIXlu376NDh06ID4+Hg0aNKiQzb2fo6RKyqWQd0nwWhMoV7Z/bHN8a1++R2MhpKK4fPkyOnfujOTkZDRt2hSnT59GpUqV+A6r1FFSJeXKgzcJWHvhOfxD3suVv1jsRaMZEaIizpw5gx49eiAjIwOurq44evQo9PXV4/5uSqqkXJi89x4OB7/NV/5Lh1oY17YaDxERQgpy9+5ddO3aFdnZ2ejcuTP2798PLS0tvsMqM5RUicrbfPllvoRqZaiFJT3ro21Nc56iIoQUxMnJCQMHDkR6ejp27NgBTU31uuebkipRaYfuvsGiU6Hc89X9nNCutjmNcESIipHJZBAKhRAKhdi8eTMEAgE0NNTvHnBKqkRlBYd/wJR997nn9+d4wFCHkikhqmbx4sUIDg7G7t27IRKJIBKpb2pR3yMnKosxht/PPMHGgBdc2W/d61FCJUTFMMYwc+ZMLF26FAAwcOBAdO/end+geEZJlagcx9mnkS39ON/aWJdqGNzMjseICCGfk8lk+N///gdvb28AwPLly9U+oQKUVIkKCXwWg8E+t+TKtg3/Fq7UGYkQlZKTk4ORI0di+/btEAgE2LBhA8aMGcN3WCqBkipRCfbTT+Yre7W0Ew+REEKKkpmZiQEDBuDQoUPQ0NDA9u3bMWDAAL7DUhmUVAmvMrKlqPXrGbkyRws97B7djKeICCFFCQkJwalTpyAWi7Fv3z5069aN75BUCiVVwpsfdgbh1L9RcmWhCzpAW6x+3fAJKS8aNmyIw4cPQyQSwc3Nje9wVA4lVVLmNga8wNLTj+XKvOpbwntgY54iIoQUJTY2FtHR0ahTpw4AoEOHDjxHpLooqZIylZqZky+hnprQGnWsDXiKiBBSlMjISLi5uSEuLg6BgYEVei5UZaCkSsrUntsR3OM/+zuhm5MNj9EQQory6tUruLm54cWLF7CxsYFUKuU7JJUn5DsAoj7SsnLw24kQAEDlStqUUAlRYY8fP0arVq3w4sULVK1aFYGBgahVqxbfYak8SqqkTMhkDDMP/cs9X9arAY/REEKKEhwcjDZt2uDt27eoU6cOAgMD4eDgwHdY5QI1/5IysfTMYxy59w4aQgE2D2mMFtVN+Q6JEFKAe/fuwdXVFYmJiWjUqBHOnj0LU1P6vBYXJVVS6v66/AJ/XX4JAPi9VwO0q2XBc0SEkMJUq1YNNWvWhKamJk6ePAlDQ0O+QypXKKmSUnUw6A0Wn8rt7TujYy30blyZ54gIIUXR19fH6dOnIZFIoKury3c45Q5dUyWl5uLjaEw7+AAAMKqVA75vU5XniAghBdmzZw+WLVvGPTc2NqaEWkJUUyWl4m74B4zbGQSpjKFHQxvM9KoNgUDAd1iEkM9s2bIF33//PRhjcHJygoeHB98hlWtUUyVK9zw6GSN8byMjWwYXRzMs690AQiElVEJUzR9//IHRo0eDMYaxY8fSsINKQEmVKNW7hHQM8bmFhLRsfGNrBO+BjaCpQW8zQlQJYwzz58/HlClTAADTpk2Dt7c3hEL6rH4tav4lSpOQloWhW2/hXWIGqprpYtuwb6ErobcYIaqEMYapU6di1apVAICFCxdi5syZdHlGSegbjyhFepYUI/++g2fRKbA00ML2EU1grCvmOyxCyGcuXbrEJdTVq1dj4sSJPEdUsVBSJV8tWyrD+F13EfT6Awy0RPh7RBNUrqTDd1iEkAK4urpi6dKlMDMzw4gRI/gOp8KhpEq+CmMMMw79iwuPoyERCeEz7FvUtNTnOyxCyCcyMjKQnp6OSpUqAQB++eUXniOquOiqNPkqv50IxYGgN9AQCrB+QCN8a2/Md0iEkE+kpKSgc+fO6NChA5KTk/kOp8KjmiopkfOh7zHy7zvc8yU96sOtDg0/SIgqSUhIgJeXF65fvw49PT08fvwY3377Ld9hVWhUUyUKu/YiVi6h/tC2Gvp+a8tjRISQz0VHR6Nt27a4fv06KlWqhPPnz1NCLQNUUyUKORfyHqO2f0yoK/t8g140ni8hKuXNmzdwc3PDkydPYGFhAX9/f9SvX5/vsNQCJVVSLFeexWKE721kSWVc2UyvWpRQCVExL168gJubG169egVbW1ucO3cOjo6OfIelNnhv/vX29oaDgwO0tLTQuHFjBAYGFrn8zp078c0330BHRwdWVlYYPnw44uLiyiha9dRn4zUM8rnJJVQTXTHOTWmD79tU4zkyQsjnZDIZ0tPTUb16dVy5coUSahnjNanu3bsXkyZNwqxZsxAcHIzWrVujY8eOCA8PL3D5K1euYMiQIRg5ciQePXqE/fv34/bt2xg1alQZR64+Fp8Kxe1XH7jnv/eqj5sz26O6Od02Q4gqqlGjBi5cuIDAwEBUqVKF73DUjoAxxvjaedOmTdGoUSNs2LCBK6tduza6d++OJUuW5Ft+xYoV2LBhA168eMGVrV27FsuWLUNERESB+8jMzERmZib3PCkpCba2tkhMTISBgYESj6biYYyh5q9nkJWTW0O9P9cDhtqaPEdFCPnclStXkJKSgg4dOvAdSrmSlJQEQ0NDpeYD3mqqWVlZCAoKyjfNkIeHB65du1bgOi1atMCbN29w6tQpMMbw/v17HDhwAJ06dSp0P0uWLIGhoSH3Z2tLvVSLK/BZLJdQ/Sa3oYRKiAry8/ODh4cHevTogdu3b/MdjtrjLanGxsZCKpXCwkL+3kYLCwtERUUVuE6LFi2wc+dO9OvXD2KxGJaWljAyMsLatWsL3c+MGTOQmJjI/RVWoyX5bbsaBgAY3tIejhbU3EuIqjl8+DC6dOmC9PR0uLq6om7dunyHpPZ476j0+cwIjLFCZ0sICQnBhAkTMGfOHAQFBeHMmTMICwvD2LFjC92+RCKBgYGB3B/5srDYVFx8EgOBABja3J7vcAghn9mxYwf69OmDrKws9OnTB0eOHIGODo25zTfebqkxNTWFhoZGvlppdHR0vtprniVLlqBly5b4+eefAQANGjSArq4uWrdujYULF8LKyqrU41YXWwJfAgBca5rD3lSX52gIIZ/y9vbG+PHjAQDDhw/H5s2boaGhwXNUBOCxpioWi9G4cWP4+/vLlfv7+6NFixYFrpOWlpZvEt28NxKP/a0qnI0BL7DzZm4P7GEt7PkNhhAi5/Tp01xCnTBhArZs2UIJVYXwOvjDlClTMHjwYDg7O6N58+b466+/EB4ezjXnzpgxA2/fvsX27dsBAF26dMHo0aOxYcMGeHp6IjIyEpMmTUKTJk1gbW3N56FUGH6PorD09GPueYtqJjxGQwj5nIeHB/r06YOaNWtiwYIFNLm4iuE1qfbr1w9xcXFYsGABIiMjUa9ePZw6dQp2dnYAgMjISLl7VocNG4bk5GSsW7cOP/30E4yMjNCuXTv8/vvvfB1CheD3KAoBT2MQ8DQGbz6kc+XXZ7SDSIP3y+6EqD2ZTAaZTAaRSAQNDQ3s3r2baqcqitf7VPlQGvcllWd7boVj+qF/85VvHNQYHepZ8hARIeRTOTk5GD16NBhj2Lp1a75LYKTkSiMf0Ni/aizodbxcQm3jaIZGVYwwtLk9KumKeYyMEALk3s8/cOBAHDhwABoaGhg3bhyaNm3Kd1ikCJRU1VivDde5x0Gz3WCiJ+ExGkLIp9LT09GrVy+cPn0ampqa2Lt3LyXUcoCSqhpKycxBy6UXuOfft6lKCZUQFZKUlISuXbsiICAA2traOHz4MDw9PfkOixQDJVU1c+dVPHpvvC5XNsWdZrEgRFXEx8ejQ4cOuH37NgwMDHDy5Em0atWK77BIMVFSVSMzD/+LXTc/9qae3ak2RrZyoC75hKiQBw8e4N69ezAxMcHZs2fRuHFjvkMiCqCkqgYYY3CYcUqubIxLVYxqXZWniAghhWnbti0OHDiA6tWro06dOnyHQxRESbWCS8rIRoN5fnJll392RRUTGiOUEFXx9OlTAOAmFO/atSuf4ZCvQEm1gvv9k9GRAODFYi9oCKm5lxBV8eDBA7i7u0MikeDKlSs0sXg5R3cRV2DH7r/jxvBtXcMUr5Z2ooRKiAq5efMmXFxcEB0dDRMTE2hra/MdEvlKlFQrqDcf0jBhdzD3fP3ARjxGQwj53KVLl+Dm5oaEhAS0aNECFy9ehJmZGd9hka9ESbUCypbK0Or3i9zzZb0awEBLk8eICCGfOnnyJDp27IiUlBS0b98efn5+MDIy4jssogSUVCugGrNOc49bVDNB329teYyGEPKps2fPonv37sjIyEDXrl1x4sQJ6OrSnMUVBXVUqmB2XH/FPa5poY9do5vxFwwhJJ9vv/0WtWvXRv369eHr6wtNTWpFqkgoqVYgkYnp+PXoI+75mUmteYyGEFIQY2NjBAQEwMDAgKZvq4Co+bcCab7k43i+Gwc1opGSCFEBjDEsWrQI69at48oqVapECbWCoppqBRGZ+HFy8WZVjdGhnhWP0RBCgNyE+ssvv2D58uUAgNatW+Obb77hOSpSmiipVgDvEtLR4pNZZ7YO+5bHaAghACCTyTB+/Hhs3LgRAPDHH39QQlUDlFQrgE8TqlttC+iI6b+VED5lZ2dj+PDh2LlzJwQCAf766y+MGjWK77BIGaBv3wpAU0OAbCmDlqYQa75z4jscQtRaZmYm+vXrh6NHj0IkEmHHjh3o378/32GRMkJJtZz77q8byJYyAMDlaa5USyWEZ4cPH8bRo0chkUiwf/9+dOnShe+QSBmib+ByjDGG6y/juOemuhIeoyGEAED//v3x9OlTtGzZEu3bt+c7HFLGKKmWYz9+Mrbv1entIKTB8gnhRWxsLMRiMQwMDAAAc+bM4Tkiwhe6T7WcehKVjJMPIgEAYpEQNkY0uwUhfHj79i3atGmDLl26IC0tje9wCM8oqZZTnqsvc4/v/urOYySEqK+wsDC0bt0aoaGhePnyJd6/f893SIRnlFTLoeDwD9zjXo0qQ09CrfiElLXQ0FC0atUKYWFhqFatGgIDA+Hg4MB3WIRnlFTLoRmH/uUeL+/dgMdICFFPd+/eRZs2bfDu3TvUrVsXgYGBsLe35zssogIoqZYjjDF0XXcFj6OSAQAd61lS5yRCyti1a9fg6uqK2NhYODs7IyAgAFZWNCwoyUVJtRy58/oDHrxJ5J5P9azJYzSEqCcDAwOIRCK0bt0a58+fh4mJCd8hERVCF+PKEe+Lz7nHB8c1RzUzPR6jIUQ91atXD5cvX4aDgwN0dHT4DoeoGKqplhOT997DxScxAABHCz00tjPmOSJC1MeuXbsQEBDAPa9bty4lVFIgqqmWA8HhH3A4+C33fFVfJ/6CIUTNbNq0CePGjYOuri7u3r2LGjVq8B0SUWFUU1VxGdlS9PC+xj2/NLUt6tkY8hgRIepjxYoVGDt2LBhjGDp0KKpVq8Z3SETFUVJVYYnp2aj16xnu+RiXqrA31eUxIkLUA2MMc+bMwc8//wwAmD59OtauXQuhkL4ySdFK9A7JycnBuXPnsGnTJiQn597e8e7dO6SkpCg1OHV3Kyyee9yquilmdKzNYzSEqAfGGKZMmYLffvsNALB48WIsWbIEAgHdvka+TOFrqq9fv0aHDh0QHh6OzMxMuLu7Q19fH8uWLUNGRgY3yz35eqO33wEA1LU2wD+jmvIcDSHqYcuWLVi9ejUAYO3atfjxxx/5DYiUKwrXVCdOnAhnZ2d8+PAB2tofB3Hv0aMHzp8/r9Tg1Fl0cgb32NmuEo+REKJehg4diq5du8LX15cSKlGYwjXVK1eu4OrVqxCLxXLldnZ2ePv2bSFrEUXIZAxNFn38gTKva10eoyGk4svIyIBYLIZQKIRYLMaRI0eouZeUiMI1VZlMBqlUmq/8zZs30NfXV0pQ6q7T2ivc42Et7OnDTUgpSk5OhpeXFyZMmADGGADQZ46UmMJJ1d3dnbveAOS++VJSUjB37lx4eXkpMza1FRqZxD2mWiohpSc+Ph7u7u64ePEitm/fjrCwML5DIuWcws2/f/zxB1xdXVGnTh1kZGRgwIABePbsGUxNTbF79+7SiFGtLDkdyj0+PbE1j5EQUrG9f/8eHh4eePDgAYyNjXHmzBlUrVqV77BIOadwUrW2tsa9e/ewZ88eBAUFQSaTYeTIkRg4cKBcxyWiOKmMYVPAS+55bSsDHqMhpOKKiIiAm5sbnj59CktLS/j7+6NevXp8h0UqAIWT6uXLl9GiRQsMHz4cw4cP58pzcnJw+fJltGnTRqkBqhO/R1Hc42vT2/EYCSEV1/Pnz9G+fXuEh4fDzs4O586dQ/Xq1fkOi1QQCl9TdXV1RXx8fL7yxMREuLq6KiUodTVu510AgEAAWBtRrZ+Q0hASEoI3b97A0dERgYGBlFCJUilcU2WMFdgzLi4uDrq6NIReSW298rGDxMCmVXiMhJCKrWvXrjh48CCaN28OCwsLvsMhFUyxk2rPnj0B5Pb2HTZsGCQSCfeaVCrFgwcP0KJFC+VHqCYWnAj5+LgrXdshRJmuXLkCW1tb2NnZAQC6d+/Ob0Ckwip2UjU0zJ0ZhTEGfX19uU5JYrEYzZo1w+jRo5UfoZrZMbIJhEK6R44QZTl9+jR69uwJGxsbXL16lWqnpFQVO6lu27YNAGBvb4+pU6dSU68SxaZkco+dbI34C4SQCubAgQMYMGAAsrOzUbt2ba5yQEhpUbij0ty5cymhKtnikx/vTdXX0uQxEkIqDl9fX/Tr1w/Z2dno168fDh06BC0tLb7DIhWcwh2VgNxff/v27UN4eDiysrLkXrt7965SAlMXMhnDoeDcMZNN9cRfWJoQUhzr1q3D//73PwDAyJEjsWnTJmhoaPAcFVEHCtdU16xZg+HDh8Pc3BzBwcFo0qQJTExM8PLlS3Ts2LE0YqzQhvve5h7vHdOcx0gIqRh8fHy4hDpp0iRs3ryZEiopMwonVW9vb/z1119Yt24dxGIxpk2bBn9/f0yYMAGJiYmlEWOF9SQqGQFPY7jn1cz0eIyGkIqhc+fOcHR0xJw5c7Bq1SoaHJ+UKYWbf8PDw7lbZ7S1tZGcnAwAGDx4MJo1a4Z169YpN8IK7LdPbqMJ+Lktf4EQUs59ev+8hYUF7ty5Q7NmEV4oXFO1tLREXFwcgNw5VG/cuAEACAsL46ZNIl92N/wDrjyPBQDUtTaAnQl1/iKkJHJycjB8+HDuDgUAlFAJbxROqu3atcPx48cB5HYAmDx5Mtzd3dGvXz/06NFD6QFWVJsvfxw4f+OgxjxGQkj5lZmZiX79+uHvv//GuHHj8PbtW75DImpO4ebfv/76CzKZDAAwduxYGBsb48qVK+jSpQvGjh2r9AArqpthueMn92xkA1tjHZ6jIaT8SUtLQ8+ePXH27FmIxWLs27cPNjY2fIdF1JzCSVUoFEIo/FjB7du3L/r27QsAePv2Lb2pi+FFTAriU3NvRWpV3ZTnaAgpfxITE9G5c2dcuXIFOjo6OHr0KNzc3PgOixDFm38LEhUVhf/9738020MxHQh6wz3uUM+Sx0gIKX9iY2PRvn17XLlyBYaGhvD396eESlRGsZNqQkICBg4cCDMzM1hbW2PNmjWQyWSYM2cOqlatihs3bmDr1q2lGWuFIZXlduiqb2MIHXGJxt8gRG3t3r0bQUFBMDU1xcWLF2kiD6JSiv2NPnPmTFy+fBlDhw7FmTNnMHnyZJw5cwYZGRk4ffo0XFxcSjPOCuWv/zopta9tznMkhJQ/P/74I+Lj49G3b1/Url2b73AIkVPspHry5Els27YNbm5u+OGHH1C9enU4Ojpi9erVpRhexZOeJeUeWxjQOKSEFMeLFy9gZWUFHR0dCAQCzJ07l++QCClQsZt/3717hzp16gAAqlatCi0tLYwaNarUAquo7kUkcI97N67MXyCElBP3799H8+bN0bNnT2RmZn55BUJ4VOykKpPJoKn5cQYVDQ0Nmq2mBD7tpKSpoZR+YoRUWNevX0fbtm0RExODmJgYpKam8h0SIUUq9rc6YwzDhg1Dz5490bNnT2RkZGDs2LHc87w/RXl7e8PBwQFaWlpo3LgxAgMDi1w+MzMTs2bNgp2dHSQSCapVq1auOkjdf5MAAGhdg26lIaQo58+fh7u7OxISEtCyZUtcuHABxsbGfIdFSJGKfU116NChcs8HDRr01Tvfu3cvJk2aBG9vb7Rs2RKbNm1Cx44dERISgipVqhS4Tt++ffH+/Xv4+PigevXqiI6ORk5OzlfHUhYYY3genQIA6FTfiudoCFFdx48fR58+fZCZmQkPDw8cOnSIWsZIuSBgPA7Y27RpUzRq1AgbNmzgymrXro3u3btjyZIl+ZY/c+YM+vfvj5cvX5b4F2tSUhIMDQ2RmJgIAwODEsdeEg/fJqLz2isAgLu/usNYl+ZPJeRz+/fvx4ABA5CTk4MePXpg9+7dkEgkfIdFKqDSyAe8XdTLyspCUFAQPDw85Mo9PDxw7dq1Atc5duwYnJ2dsWzZMtjY2MDR0RFTp05Fenp6ofvJzMxEUlKS3B9fHrz5ODUeJVRCCubg4ABtbW0MGjQI+/bto4RKyhXeRh6IjY2FVCqFhYWFXLmFhQWioqIKXOfly5e4cuUKtLS0cPjwYcTGxuKHH35AfHx8oddVlyxZgvnz5ys9/pJYfvYxAKCOVdnWkAkpT5ydnXHnzh1Ur15dbkhUQsoD3t+xn08g/Om8iJ+TyWQQCATYuXMnmjRpAi8vL6xatQq+vr6F1lZnzJiBxMRE7i8iIkLpx1AcOVIZsqW5Le3fNS34ejEh6ogxhiVLluDmzZtcmaOjIyVUUi7xVlM1NTWFhoZGvlppdHR0vtprHisrK9jY2MDQ0JArq127NhhjePPmDWrUqJFvHYlEohLNR6GRyUjJzIGeRIQBTSipEgLkJtSff/4ZK1euRKVKlfDkyROYmZnxHRYhJcbbT0GxWIzGjRvD399frtzf37/QsTxbtmyJd+/eISUlhSt7+vQphEIhKldW7YEUboblTuzexMEYGsKCa+KEqBOpVIoxY8Zg5cqVAIB58+ZRQiXlXomS6o4dO9CyZUtYW1vj9evXAIDVq1fj6NGjCm1nypQp2LJlC7Zu3YrQ0FBMnjwZ4eHh3LysM2bMwJAhQ7jlBwwYABMTEwwfPhwhISG4fPkyfv75Z4wYMQLa2tolOZQyc+Nl7vypTR3oPjtCsrOzMXjwYGzevBlCoRA+Pj6YMGEC32ER8tUUTqobNmzAlClT4OXlhYSEBEiluWPZGhkZKTwOcL9+/bB69WosWLAATk5OuHz5Mk6dOgU7OzsAQGRkJMLDw7nl9fT04O/vj4SEBDg7O2PgwIHo0qUL1qxZo+hhlCmZjOH2q/+SalUTnqMhhF8ZGRno1asXdu/eDZFIhN27d2PEiBF8h0WIUih8n2qdOnWwePFidO/eHfr6+rh//z6qVq2Khw8fom3btoiNjS2tWJWCj/tUQ94lwWtNIHTFGrg/1wMiGp6QqLF58+Zh/vz50NLSwsGDB+Hl5cV3SERNqcR9qmFhYWjYsGG+colEQuNyFiLvempje2NKqETt/fLLL+jatStOnz5NCZVUOAr3/nVwcMC9e/e4Jto8p0+f5maxIfJu0vVUoubyagICgQDa2toK978gpLxQOKn+/PPPGD9+PDIyMsAYw61bt7B7924sWbIEW7ZsKY0YyzXGGG79dz21WVVKqkT9vHnzBm5ubujRo0eBw48SUpEonFSHDx+OnJwcTJs2DWlpaRgwYABsbGzw559/on///qURY7n2LDoF8alZ0NIUor6NEd/hEFKmXrx4gfbt2+P169fYuXMnfv75Z5pphlRoJRr8YfTo0Rg9ejRiY2Mhk8lgbm6u7LgqjJthubXURlUqQSyi66lEfTx69Aju7u6IjIxE9erVcf78eUqopMJT+Ft+/vz5ePHiBYDcUZEooRbt5svcTkpNHehWGqI+goKC4OLigsjISNSvXx+BgYGFTudISEWicFI9ePAgHB0d0axZM6xbtw4xMTGlEVeFwBjjaqpN6XoqUROBgYFo164d4uLi0KRJE1y6dAmWlpZ8h0VImVA4qT548AAPHjxAu3btsGrVKtjY2MDLywu7du1CWlpaacRYboXFpiImORNikRBOtkZ8h0NImXj9+jWSkpLg4uKCc+fOUZMvUSslushXt25dLF68GC9fvsTFixfh4OCASZMm0a/Rz+y78wYA4GRrBC1NDZ6jIaRsDBo0CMePH8fp06ehr6/PdziElKmv7jmjq6sLbW1tiMViZGdnKyOmCmNjQO615xrmejxHQkjpOnDgACIjI7nnnTt3VvnxuAkpDSVKqmFhYVi0aBHq1KkDZ2dn3L17F/PmzSt0cnF1JJV9HP3Rq74Vj5EQUrq8vb3Rp08fuLu7IzExke9wCOGVwrfUNG/eHLdu3UL9+vUxfPhw7j5VIi88/uP15SY0khKpoH7//XdMnz4dANC+fXtq7iVqT+Gk6urqii1btqBu3bqlEU+Fcee/UZQAQJPG+yUVDGMMs2fPxuLFiwEAs2fPxoIFCyAQ0FzBRL0pnFTzPkSkaD8feAAAqFyJriuRikUmk2HSpElYu3YtgNza6rRp03iOihDVUKykOmXKFPz222/Q1dXFlClTilx21apVSgmsPAt6/bGW2qtRZR4jIUT55s2bh7Vr10IgEGD9+vUYN24c3yERojKKlVSDg4O5nr3BwcGlGlBFsCngJfd4YvsaPEZCiPKNHj0au3btwrx58zBo0CC+wyFEpRQrqV68eLHAx6RgFx5HAwBqWuhDKKRrTKT8Y4xx10ttbW3x6NEjSCQSnqMiRPUo3INmxIgRSE5OzleempqKESNGKCWo8iwpIxs5/91OM7KVA8/REPL1kpKS4Obmhn379nFllFAJKZjCSfXvv/9Genp6vvL09HRs375dKUGVZ9uuvOIee9ajEaZI+RYXFwc3NzdcuHAB48ePL/AHNSHko2L3/k1KSgJjDIwxJCcnQ0tLi3tNKpXi1KlTNGMNgP1BEQAACwMJDLU1eY6GkJKLjIyEh4cHHj58CBMTE5w9e5buQyXkC4qdVI2MjCAQCCAQCODo6JjvdYFAgPnz5ys1uPLozYfcWnz/b2maK1J+vX79Gm5ubnj+/DmsrKxw7tw51KlTh++wCFF5xU6qFy9eBGMM7dq1w8GDB+VmnhCLxbCzs4O1tXWpBFlexKdmcY8961LTLymfnj59Cjc3N0RERMDe3h7nz59H1apV+Q6LkHKh2EnVxcUFQO64v1WqVKGRUwpwKyyOe1zbiprJSPn0zz//ICIiArVq1YK/vz8qV6Z7rQkprmIl1QcPHqBevXoQCoVITEzEv//+W+iyDRo0UFpw5c2BoLcAAH0tEf3oIOXWvHnzIJFIMHr0aOonQYiCipVUnZycEBUVBXNzczg5OUEgEIAxlm85gUAAqVSq9CDLi3Oh7wEATWkAfVLOBAUFoV69epBIJBAKhZg1axbfIRFSLhUrqYaFhcHMzIx7TPL79EdGu1oWPEZCiGJOnTqFXr16wcvLC3v37oVIpPCQ4ISQ/xTr02NnZ1fgY/LR3fAP3ONejWkqPFI+7Nu3DwMHDkROTg5ycnIglUopqRLyFUo0+MPJkye559OmTYORkRFatGiB169fKzW48uR8aDT3WCLS4DESQopn69at+O6775CTk4MBAwbgwIEDNFISIV9J4aS6ePFiaGvnTmd2/fp1rFu3DsuWLYOpqSkmT56s9ADLC+9LLwAAnnWp6Zeovj///BMjR46ETCbD999/j+3bt0NTkwYrIeRrKdzOExERgerVqwMAjhw5gt69e+P7779Hy5Yt0bZtW2XHVy6kZeVwj/s0tuUxEkK+bPny5dz8pz/99BOWL19OvdUJURKFa6p6enqIi8u9H9PPzw9ubm4AAC0trQLHBFYHT6I+jofarhbdgkBUW7NmzaCtrY0FCxZQQiVEyRSuqbq7u2PUqFFo2LAhnj59ik6dOgEAHj16BHt7e2XHVy7MPPwQAFDNTJemeiMqr3Xr1nj8+DGqVKGhNAlRNoVrquvXr0fz5s0RExODgwcPwsTEBEDufW7fffed0gMsD0IjkwAAuhLqNUlUT05ODsaPH48HDx5wZZRQCSkdAlbQKA4VWFJSEgwNDZGYmAgDA4Ov3t6JB+/w465gAMCtme1hbqD1hTUIKTuZmZno378/jhw5AhsbGzx79ozraEiIulN2PgBK0PwLAAkJCfDx8UFoaCgEAgFq166NkSNHwtDQUClBlSeH7r7lHlNCJaokNTUVPXr0gL+/PyQSCTZs2EAJlZBSpnDz7507d1CtWjX88ccfiI+PR2xsLP744w9Uq1YNd+/eLY0YVdq1F7EAgO5O6j1DD1EtCQkJ8PT0hL+/P3R1dXHq1Cl06dKF77AIqfAUrqlOnjwZXbt2xebNm7mRV3JycjBq1ChMmjQJly9fVnqQqooxhoxsGQDApaYZz9EQkismJgaenp4IDg6GkZERTp8+jWbNmvEdFiFqQeGkeufOHbmECgAikQjTpk2Ds7OzUoNTdYtPhXKPabxfoipmz56N4OBgmJmZwc/PD05OTnyHRIjaULj518DAAOHh4fnKIyIioK+vXnOI/nPj43kw1KbRaIhqWLlyJXr37o3AwEBKqISUMYWTar9+/TBy5Ejs3bsXERERePPmDfbs2YNRo0ap3S016dm509zN7lSb50iIunv//j03U5Kenh7279+PmjVr8hwVIepH4ebfFStWQCAQYMiQIcjJyR2eT1NTE+PGjcPSpUuVHqCqCnr9cVaartRJifDo7t278PT0xKRJk2geVEJ4VuL7VNPS0vDixQswxlC9enXo6OgoO7ZSoaz7kvr/dR03XsYDAF4t7aSs8AhRyNWrV+Hl5YWkpCQ4OzvjypUrNNMMIcVUGvepFrv5Ny0tDePHj4eNjQ3Mzc0xatQoWFlZoUGDBuUmoSpTXkJt6mDMcyREXfn7+8PDwwNJSUlo3bo1zp8/TwmVEJ4VO6nOnTsXvr6+6NSpE/r37w9/f3+MGzeuNGNTWTlSGfd4rEs1HiMh6uro0aPo3Lkz0tLS4OnpiTNnzijtlzYhpOSKfU310KFD8PHxQf/+/QEAgwYNQsuWLSGVSqGhoV6Tcr/58HE2ntY1THmMhKijXbt2YciQIZBKpejVqxd27txJNVRCVESxa6oRERFo3bo197xJkyYQiUR49+5dqQSmyh5HJXGPRRoKd6Am5KskJSVBKpVi6NCh2LNnDyVUQlRIsWuqUqkUYrFYfmWRiOsBrE7OPIwCANS1puY2UvbGjh2L6tWro127dhAK6UcdIaqk2EmVMYZhw4bJ/SrOyMjA2LFjoaury5UdOnRIuRGqoCP3cmvnVYzVr4MWKXuMMaxfvx79+/eHqWnu5QY3NzeeoyKEFKTYSXXo0KH5ygYNGqTUYMoDqezjHUjd6P5UUsoYY5g8eTL+/PNP+Pr64tq1a/lajAghqqPYSXXbtm2lGUe5ER6fxj2m8X5JaZJKpRgzZgx8fHwAAMOHD6eESoiKK9F8quqKMQbXFZe452IRXc8ipSMrKwuDBw/Gvn37IBQKsXXr1gJbiwghqoWSqgL+ufGae9y8qgmPkZCKLD09HX369MHJkyehqamJ3bt3o1evXnyHRQgpBkqqCsgbRQkAdo1uymMkpCIbN24cTp48CS0tLRw+fBgdOnTgOyRCSDFR+6UCcmS5Iyn1da4MgUDAczSkovr1119Rs2ZNnD17lhIqIeUM1VQVkDeSkkcdS54jIRVNTk4ORKLcj2O1atXw8OFD7jkhpPwoUU11x44daNmyJaytrfH6de51xtWrV+Po0aNKDU6VZEtlePQudyQlW7o/lShReHg4nJyccPLkSa6MEioh5ZPCSXXDhg2YMmUKvLy8kJCQAKk0d6JuIyMjrF69WtnxqYxP50+lQR+Isjx//hytW7fGo0ePMHXqVLUcoYyQikThpLp27Vps3rwZs2bNkhtI39nZGf/++69Sg1Mlo7ffAQBYG2pBW6xeEwiQ0vHw4UO0bt0a4eHhcHR0hJ+fH9VQCSnnFE6qYWFhaNiwYb5yiUSC1NRUpQSlavr/dR3JGbk1iDo03i9Rgtu3b8PFxQVRUVH45ptvcPnyZdja2vIdFiHkKymcVB0cHHDv3r185adPn0adOnWUEZPKCXn3cVaaP/o58RcIqRAuX76M9u3bIz4+Hk2bNsXFixdhYUGjcxFSESjc1vTzzz9j/PjxyMjIAGMMt27dwu7du7FkyRJs2bKlNGLkXWpW7nXjS1PbQl9Lk+doSHm3b98+JCcnw9XVFUePHoW+vj7fIRFClEThpDp8+HDk5ORg2rRpSEtLw4ABA2BjY4M///yTm8C8IklIy+IG0deha6lECf788084ODjghx9+gLa2Nt/hEEKUqES31IwePRqvX79GdHQ0oqKiEBERgZEjR5YoAG9vbzg4OEBLSwuNGzdGYGBgsda7evUqRCIRnJycSrTf4noencI9NtWjyaBJyZw/f57r2auhoYGffvqJEiohFdBXjahkamoKc3PzEq+/d+9eTJo0CbNmzUJwcDBat26Njh07Ijw8vMj1EhMTMWTIELRv377E+y6uJ++TAQC1LPUhFNIoSkRx69atg5ubG0aMGAHZf6NyEUIqJoWbfx0cHIocou/ly5fF3taqVaswcuRIjBo1CkDuABJnz57Fhg0bsGTJkkLXGzNmDAYMGAANDQ0cOXKk2PsriVexuT2a83r/EqKIJUuWYObMmQByf4TS8JaEVGwKJ9VJkybJPc/OzkZwcDDOnDmDn3/+udjbycrKQlBQEKZPny5X7uHhgWvXrhW63rZt2/DixQv8888/WLhw4Rf3k5mZiczMTO55UlJSEUvnl/ZfJ6X2tUteIyfqhzGGmTNnYunSpQCAuXPnYu7cuZRUCangFE6qEydOLLB8/fr1uHPnTrG3ExsbC6lUmu9WAgsLC0RFRRW4zrNnzzB9+nQEBgYW+yb5JUuWYP78+cWO63MJ6dkAAAdT3RJvg6gXmUyG//3vf/D29gYArFixAj/99BPPURFCyoLSZqnp2LEjDh48qPB6n/9yZ4wV+GteKpViwIABmD9/PhwdHYu9/RkzZiAxMZH7i4iIUCi+xLTcpGqkQ7fSkOIZP348vL29IRAIsGnTJkqohKgRpY2JduDAARgbGxd7eVNTU2hoaOSrlUZHRxd4I3xycjLu3LmD4OBg/PjjjwByawSMMYhEIvj5+aFdu3b51pNIJJBISt5rN/G/mqqhNiVVUjw9e/bE9u3bsXnzZgwYMIDvcAghZUjhpNqwYUO5miRjDFFRUYiJieGau4pDLBajcePG8Pf3R48ePbhyf39/dOvWLd/yBgYG+cYW9vb2xoULF3DgwAE4ODgoeijFkpCeBQAw1BaXyvZJxePu7o5Xr17BzMyM71AIIWVM4aTavXt3uedCoRBmZmZo27YtatWqpdC2pkyZgsGDB8PZ2RnNmzfHX3/9hfDwcIwdOxZAbtPt27dvsX37dgiFQtSrV09ufXNzc2hpaeUrV6YEav4lX5CUlIQRI0Zg0aJFqFmzJgBQQiVETSmUVHNycmBvbw9PT09YWn79RN39+vVDXFwcFixYgMjISNSrVw+nTp2CnZ0dACAyMvKL96yWphypjLuVxoiaf0kB4uLi0KFDB9y5cwdPnjzB/fv3IRQqrasCIaScETDGmCIr6OjoIDQ0lEt85U1SUhIMDQ2RmJgIA4OiZ5yJT81Co9/8AQDPF3WESIO+LMlHkZGRcHd3x6NHj2Bqago/P78CZ3AihKgmRfJBcSmcJZo2bYrg4GCl7FzVJaTlXk/Vl4gooRI5r1694iYXt7GxweXLlymhEkIUv6b6ww8/4KeffsKbN2/QuHFj6OrK37/ZoEEDpQXHt7x7VA2o6Zd84smTJ3Bzc8ObN2/g4OCA8+fPl1pHOUJI+VLspDpixAisXr0a/fr1AwBMmDCBe00gEHD3l0qlUuVHyRO6R5UUZNq0aXjz5g1q164Nf39/2NjY8B0SIURFFDup/v3331i6dCnCwsJKMx6VknePKiVV8ilfX19MnjwZK1asgKmpKd/hEEJUSLGTal5/pvLaQakkdt3K7XlcSYfuUVV3r1+/5t77lSpVgq+vL78BEUJUkkK9b9RtMPCn/037JlSz4ybyjh8/jpo1a+LPP//kOxRCiIpTqKOSo6PjFxNrfHz8VwWkKnKkMm7gh/5NbHmOhvBl9+7dGDx4MKRSKQICAjBhwgS1+3FJCCk+hZLq/PnzYWhoWFqxqJQbLz/+OKhvox7HTORt2bIF33//PRhjGDRoELZt20YJlRBSJIWSav/+/WFurh7ziuZ1UgIAfS3qqKRu/vjjD0yZMgUAMHbsWKxfv55GSiKEfFGxvyXU7Rf6vYgPAIDWNah3p7pZsGABl1B//vlneHt7U0IlhBRLsb8pFBzNsNzLu54an5rFcySkrOno6AAAFi5ciN9//13tflASQkqu2M2/MpmsNONQOdL/fkS418k/tyup2KZOnYpWrVqhWbNmfIdCCClnqE2rEDHJmQBocnJ1kJ2djblz5yIxMZEro4RKCCkJSqqFCHwWCwAQi+gUVWQZGRno1asXFixYgB49eqjdZQ5CiHIpPKC+Ovi056+NkTaPkZDSlJKSgm7duuHChQvQ0tLC1KlT6fopIeSrUFItwIuYFO6xi6MZj5GQ0vLhwwd4eXnhxo0b0NPTw/Hjx9G2bVu+wyKElHOUVAtw42UcAMDaUItqLhVQdHQ0PDw8cP/+fVSqVAlnzpxBkyZN+A6LEFIBUFItwIGgNwAADQ1KqBXRd999h/v378PCwgL+/v6oX78+3yERQioI6oVTgJcxqQCAPo1pzN+KaO3atWjUqBEuX75MCZUQolRUU/1MRHwa97jrN9Y8RkKUKSMjA1paWgCAOnXq4M6dO9S0TwhROqqpfub+mwTusb2pLn+BEKUJCgpC9erVceHCBa6MEiohpDRQUv3M/YgEAEANcz1+AyFKERgYiHbt2uHt27dYtGgR3YdKCClVlFQ/szkwDABgRfenlntnz56Fp6cnkpKS4OLigiNHjlANlRBSqiipfuJxVBL3uC3dn1quHTp0CF26dEF6ejo6duyI06dPQ19fn++wCCEVHCXVT/g/es89Ht7Snr9AyFfZsWMH+vbti+zsbPTp0wdHjhyBtja1PBBCSh8l1U8IhblNg42qGFEzYTnFGMOZM2cglUoxfPhw7N69G2KxmO+wCCFqgm6p+cS7hHQAQA1zaiYsrwQCAXx9feHq6ooRI0bQ5OKEkDJF3zifuPI8d2aazBwpz5EQRTDGcODAAW7OX01NTYwaNYoSKiGkzNG3zid0xbkVd1M9Cc+RkOKSyWSYOHEi+vTpgx9//JHvcAghao6af//zNiEdIZG5vX/b1TbnORpSHFKpFKNGjYKvry8EAgENOUgI4R0l1f9c/a/pFwDq2RjyGAkpjqysLAwaNAj79++HhoYGfH19MWjQIL7DIoSoOUqq/7nxIne6t1bVTWGgpclzNKQoaWlp6N27N06fPg2xWIw9e/agR48efIdFCCGUVPNoiTUAfLythqgmxhh69OgBPz8/aGtr48iRI/Dw8OA7LEIIAUAdlTjB4QkAgFbVTfgNhBRJIBDghx9+gImJCfz8/CihEkJUCtVU/xP6XyclbU0NniMhX9KtWze4urrCwMCA71AIIUQO1VT/k9fq28iuEr+BkHzCw8PRrl07vHr1iiujhEoIUUWUVAHkSGWQ/TcjmA3NTqNSnj59ilatWuHixYsYNWoU3+EQQkiRKKkCyJZ+nGNTU4NOiap48OABWrdujYiICNSqVQu+vr58h0QIIUWiDALg0btE7rFYRKdEFdy8eRMuLi6Ijo6Gk5MTAgICULlyZb7DIoSQIlEGAXAvIoF7TDVV/l26dAlubm5ISEhA8+bNcfHiRZib0yhXhBDVRxkEwKN3uT1/29DE5LxjjGHmzJlISUlB+/bt4efnByMjI77DIoSQYqGkCuD+fzVVGyMtfgMhEAgEOHLkCCZOnIgTJ05AT0+P75AIIaTYKKkCyMjOneqtirEuz5Gor5CQEO6xubk5Vq9eDS0t+pFDCClfKKkCeJeYAQD4xpYG0ufD6tWrUa9ePfj4+PAdCiGEfBVKqgA0/hv5wc6EaqpliTGG3377DZMnTwZjDI8fP+Y7JEII+SpqP0yhVMYg/W/kBxqisOwwxvDLL79g+fLlAID58+fj119/5TkqQgj5OmqfVLOlMu6xpgbNUFMWZDIZxo8fj40bNwIAVq1ahcmTJ/McFSGEfD21T6pJGdncY7pHtfTJZDIMGTIEO3fuhEAgwKZNmzB69Gi+wyKEEKVQ+6Qan5rFPdai5t9SJxQKUa1aNYhEIuzYsQP9+/fnOyRCCFEatU+qOf+N+2tpQLdvlJV58+ahb9++qFu3Lt+hEEKIUql9e2fWf9dUNUV0PbW0JCQkYOLEiUhNTQWQO8ADJVRCSEVENdX/aqqaQrX/fVEqYmJi4OnpieDgYERGRmLfvn18h0QIIaVG7ZPqi5gUAB/vVSXK8/btW7i7uyM0NBRmZmaYNWsW3yERQkipUvukmpdK3yWk8xpHRfPy5Uu4ubkhLCwMlStXxrlz51CzZk2+wyKEkFKl9m2eT94nAwBca9HUYsoSGhqK1q1bIywsDNWqVUNgYCAlVEKIWlD7pJqRndtRKTE9+wtLkuKQSqXo1asX3r17h7p16yIwMBD29vZ8h0UIIWVC7ZNqnlqW+nyHUCFoaGjgn3/+Qfv27REQEAArKyu+QyKEkDKj9tdU777+AAAw05fwHEn5lpycDH393B8mjRo1wrlz53iOiBBCyp7a11TfJeZ2UBIKqPdvSR09ehT29va4fv0636EQQgiv1DqpMsa43r9NHIx5jaW82rlzJ3r16oX4+Hhs3ryZ73AIIYRXap1UE9KykZSRAwCobq7HczTlz6ZNmzB48GBIpVIMGTIEf/31F98hEUIIr9Q6qcan5Q6mr68lgo5Y7S8vK2TFihUYO3YsGGMYP348tm3bBpGIziEhRL2pdVKNTc4EAJjpUSel4mKMYc6cOfj5558BANOnT8fatWshpGEeCSGE/6Tq7e0NBwcHaGlpoXHjxggMDCx02UOHDsHd3R1mZmYwMDBA8+bNcfbs2RLvOyYlN6maUlItNplMhvv37wMAFi9ejCVLlkBAnbwIIQQAz0l17969mDRpEmbNmoXg4GC0bt0aHTt2RHh4eIHLX758Ge7u7jh16hSCgoLg6uqKLl26IDg4uET7j8mrqdLtNMWmoaGBvXv34uDBg5gxYwbf4RBCiEoRMMYYXztv2rQpGjVqhA0bNnBltWvXRvfu3bFkyZJibaNu3bro168f5syZU+DrmZmZyMzM5J4nJSXB1tYWiYmJ2HjtHbwvvcCwFvaY15WmIitMdnY2duzYgeHDh1OtlBBSYSQlJcHQ0BCJiYkwMDBQyjZ5q6lmZWUhKCgIHh4ecuUeHh64du1asbYhk8mQnJwMY+PCb4dZsmQJDA0NuT9bW1vuNaqpfll6ejp69OiBkSNHYubMmXyHQwghKo23pBobGwupVAoLCwu5cgsLC0RFRRVrGytXrkRqair69u1b6DIzZsxAYmIi9xcREfExBu6aqrgER1DxJScno1OnTjh58iS0tbXh4uLCd0iEEKLSeL8H4vPmRMZYsZoYd+/ejXnz5uHo0aMwNy98hhmJRAKJpOCaaF5HJaqp5vfhwwd07NgRN2/ehL6+Pk6cOIE2bdrwHRYhhKg03pKqqakpNDQ08tVKo6Oj89VeP7d3716MHDkS+/fvh5ubW4lj4Jp/9bRKvI2K6P379/Dw8MCDBw9gbGyMs2fPwtnZme+wCCFE5fHW/CsWi9G4cWP4+/vLlfv7+6NFixaFrrd7924MGzYMu3btQqdOnUq8f5mMITYld/AHqql+lJ2djfbt2+PBgwewtLREQEAAJVRCCCkmXm+pmTJlCrZs2YKtW7ciNDQUkydPRnh4OMaOHQsg93rokCFDuOV3796NIUOGYOXKlWjWrBmioqIQFRWFxMREhfedkJYFqSy347MJXVPlaGpqYubMmXBwcEBgYCDq1avHd0iEEFJu8HpNtV+/foiLi8OCBQsQGRmJevXq4dSpU7CzswMAREZGyt2zumnTJuTk5GD8+PEYP348Vz506FD4+voqtO/Y1Nym30o6mtDU4H0MDN59ei17wIAB6NmzJ7S0qFmcEEIUwet9qnzIuy9p39Un+PnYMzha6MFvsnr3ar19+zbGjx+PI0eOwNramu9wCCGkTFSo+1T5djD4DQBAW1OD50j4FRAQgHbt2uH27ds0QhIhhHwltU2qD94kAABsjXX4DYRHp0+fRocOHZCSkgJXV1esW7eO75AIIaRcU9ukaqClCQCoY62cKn95c+DAAXTr1g0ZGRno3LkzTp06BX19fb7DIoSQck1tk6r4v85JjatU4jmSsufr64t+/fohOzsb/fr1w6FDh6hTEiGEKIHaJtU8QqF6DRCfmZmJ5cuXQyaTYeTIkdi5cyc0NTX5DosQQioE3ocp5IuUMQDqlVCB3GEb/fz84Ovri5kzZ9KsM4QQokRqW1N9l5ABADDRrfgDPzDGcOvWLe65jY0NZs2aRQmVEEKUTG2TqlTGIBAA9ia6fIdSqmQyGX788Uc0a9YMe/fu5TscQgip0NS2+RcAtEQaFfqaak5ODkaMGIEdO3ZAIBCUaDhHQgghxafWSTU9W8p3CKUmMzMTAwYMwKFDh6ChoYHt27djwIABfIdFCCEVmlon1W/tK+btNGlpaejZsyfOnj0LsViMffv2oVu3bnyHRQghFZ5aJ9WUzIpXU83IyECHDh0QGBgIHR0dHD169KvmnCWEEFJ8attRCQAa2BjyHYLSSSQSODs7w9DQEP7+/pRQCSGkDKl1Uq1rU/GGKBQIBFi5ciXu3btX5GTvhBBClE+tk2pFuU/z1atXGD16NDIycu+9FQgEsLe35zcoQghRQ2p9TVWjAiTVx48fw83NDW/fvoVEIqGZZgghhEdqXVPVKOdHf+/ePbRp0wZv375FnTp1MHPmTL5DIoQQtVbO08rXKc/Nv9evX0fbtm0RExODRo0aISAgANbW1nyHRQghak2tk2p5bf49f/483N3dkZiYiJYtW+LChQswNTXlOyxCCFF76p1Uy+EQhWlpaRg4cCBSU1Ph7u6Os2fPwtCw4t0aRAgh5ZFaJ9XyWFHV0dHBoUOHMHDgQBw/fhy6uhV7QgBCCClP1Lr3r0SkwXcIxRYbG8s18bZo0YLuQSWEEBWk1jXV2lb6fIdQLKtWrUKNGjUQHBzMdyiEEEKKoNZJVVus2jVVxhjmz5+Pn376CQkJCTh58iTfIRFCCCmCWjf/6ks0+Q6hUIwxTJ06FatWrQIALFy4kO5DJYQQFae2SVUoALQ0VbOiLpVKMW7cOGzevBkA8Oeff2LChAk8R0UIIeRL1Dap6ko0VHLwh+zsbAwdOhS7d++GUCjE5s2bMWLECL7DIoQQUgzqm1TFqnnoUqkU0dHREIlE2LlzJ/r27ct3SIQQQopJNTNLGdDTUs1D19LSwpEjR3D37l20adOG73AIIYQoQDUvKpYBHRWqqSYkJMDb2xuMMQCAnp4eJVRCCCmHVCezlDFdiWocenR0NDw9PXHv3j2kpKRg2rRpfIdECCGkhFQjs/BAT8L/Papv3ryBm5sbnjx5AgsLC3Ts2JHvkAghhHwFtU2qmjxPpvrixQu4ubnh1atXsLW1xfnz51GjRg1eYyKEEPJ11Dap8unRo0dwd3dHZGQkatSogXPnzqFKlSp8h0XKCGMMOTk5kEqlfIdCSIWmoaEBkUhUprdPUlItY0lJSXB1dUVMTAzq168PPz8/WFpa8h0WKSNZWVmIjIxEWloa36EQohZ0dHRgZWUFsVhcJvujpFrGDAwMsGjRIvj4+ODUqVMwNjbmOyRSRmQyGcLCwqChoQFra2uIxWKVHICEkIqAMYasrCzExMQgLCwMNWrUgFBY+pf9KKmWEalUCg2N3M5Ro0ePxvDhwyES0elXJ1lZWZDJZLC1tYWOjg7f4RBS4Wlra0NTUxOvX79GVlYWtLS0Sn2fanufalk6dOgQGjdujJiYGK6MEqr6Kotfy4SQXGX9eaNPdynbvn07+vTpg/v37+PPP//kOxxCCCGliJJqKfL29sbQoUMhk8kwfPhwzJ8/n++QCCGElCJKqqXk999/x/jx4wEAEyZMwJYtW7hrqoQQ9REXFwdzc3O8evWK71AqnHXr1qFr1658hyGHkqqSMcYwa9YsTJ8+HQAwe/ZsrF69mq6jkXJt2LBhEAgEEAgEEIlEqFKlCsaNG4cPHz7kW/batWvw8vJCpUqVoKWlhfr162PlypUF3pd78eJFeHl5wcTEBDo6OqhTpw5++uknvH37tiwOq0wsWbIEXbp0gb29Pd+hlJqAgAA0btwYWlpaqFq1KjZu3PjFdW7fvo327dvDyMgIlSpVgoeHB+7duye3zNmzZ9GsWTPo6+vDzMwMvXr1QlhYGPf66NGjcfv2bVy5ckXZh1Ri9E2vZAkJCdi9ezeA3Nrqb7/9RrdNkAqhQ4cOiIyMxKtXr7BlyxYcP34cP/zwg9wyhw8fhouLCypXroyLFy/i8ePHmDhxIhYtWoT+/ftzk0YAwKZNm+Dm5gZLS0scPHgQISEh2LhxIxITE7Fy5coyO66srKxS23Z6ejp8fHwwatSor9pOacb4tcLCwuDl5YXWrVsjODgYM2fOxIQJE3Dw4MFC10lOToanpyeqVKmCmzdv4sqVKzAwMICnpyeys7MBAC9fvkS3bt3Qrl073Lt3D2fPnkVsbCx69uzJbUcikWDAgAFYu3ZtqR9nsTE1k5iYyACwMT6XS20fL1++ZFu3bi217ZPyKT09nYWEhLD09HSuTCaTsdTMbF7+ZDJZsWMfOnQo69atm1zZlClTmLGxMfc8JSWFmZiYsJ49e+Zb/9ixYwwA27NnD2OMsYiICCYWi9mkSZMK3N+HDx8KjeXDhw9s9OjRzNzcnEkkEla3bl12/Phxxhhjc+fOZd98843c8n/88Qezs7PLdyyLFy9mVlZWzM7Ojk2fPp01bdo0377q16/P5syZwz3funUrq1WrFpNIJKxmzZps/fr1hcbJGGMHDx5kpqamcmU5OTlsxIgRzN7enmlpaTFHR0e2evVquWUKipExxt68ecP69u3LjIyMmLGxMevatSsLCwvj1rt16xZzc3NjJiYmzMDAgLVp04YFBQUVGePXmjZtGqtVq5Zc2ZgxY1izZs0KXef27dsMAAsPD+fKHjx4wACw58+fM8YY279/PxOJREwqlXLLHDt2jAkEApaVlcWVXbp0iYnFYpaWllbgvgr63OXJyweJiYnFO9hioPs6lCArKws3btzgpmtzcHCAg4MDz1GR8iA9W4o6c87ysu+QBZ4lngLx5cuXOHPmDDQ1NbkyPz8/xMXFYerUqfmW79KlCxwdHbF7927069cP+/fvR1ZWVqGzMhkZGRVYLpPJ0LFjRyQnJ+Off/5BtWrVEBISonB/hfPnz8PAwAD+/v5c7Xnp0qV48eIFqlWrBiB3ONF///0XBw4cAABs3rwZc+fOxbp169CwYUMEBwdj9OjR0NXVxdChQwvcz+XLl+Hs7JzvGCpXrox9+/bB1NQU165dw/fffw8rKyv07du30BjT0tLg6uqK1q1b4/LlyxCJRFi4cCE6dOiABw8eQCwWIzk5GUOHDsWaNWsAACtXroSXlxeePXsGfX39AmPcuXMnxowZU+T52rRpEwYOHFjga9evX4eHh4dcmaenJ3x8fJCdnS33HslTs2ZNmJqawsfHBzNnzoRUKoWPjw/q1q0LOzs7AICzszM0NDSwbds2DBs2DCkpKdixYwc8PDzktuns7Izs7GzcunULLi4uRR5HWVDbpBoep5xh4tLT09GrVy/4+fnh0KFDKnfRnBBlOXHiBPT09CCVSpGRkQEAWLVqFff606dPAQC1a9cucP1atWpxyzx79gwGBgawsrJSKIZz587h1q1bCA0NhaOjIwCgatWqCh+Lrq4utmzZIjd0XYMGDbBr1y78+uuvAHKTzbfffsvt57fffsPKlSu55kcHBweEhIRg06ZNhSbVV69ewdraWq5MU1NT7k4ABwcHXLt2Dfv27ZNLqp/HuHXrVgiFQmzZsoW7pLRt2zYYGRnh0qVL8PDwQLt27eT2tWnTJlSqVAkBAQHo3LlzgTF27doVTZs2LfJ8WVhYFPpaVFRUvtctLCyQk5OD2NjYAv+P9fX1cenSJXTr1g2//fYbAMDR0RFnz57l7uG3t7eHn58f+vTpgzFjxkAqlaJ58+Y4deqU3LZ0dXVhZGSEV69eUVLl07dVv354wKSkJHTt2hUBAQHQ1taGRCJRQmREnWhraiBkgSdv+1aEq6srNmzYgLS0NGzZsgVPnz7F//73v3zLsU+um35enpcMPn2siHv37qFy5cpcoiup+vXr5xsLduDAgdi6dSt+/fVXMMawe/duTJo0CQAQExODiIgIjBw5EqNHj+bWycnJgaGhYaH7SU9PL3AUn40bN2LLli14/fo10tPTkZWVBScnpyJjDAoKwvPnz/PVODMyMvDixQsAufMzz5kzBxcuXMD79+8hlUqRlpaG8PDwQmPU19cvtBZbXJ//X+a9Bwr7P05PT8eIESPQsmVL7N69G1KpFCtWrICXlxdu374NbW1tREVFYdSoURg6dCi+++47JCcnY86cOejduzf8/f3ltq2tra0y42mrbVIV4Os6D8XFxaFjx464ffs2DAwMcPLkSbRq1UpJ0RF1IRAIStwEW9Z0dXVRvXp1AMCaNWvg6uqK+fPny9U0ACA0NBQtWrTIt/7jx49Rp04dbtnExERERkYqVFvV1tYu8nWhUJgvqed1fPn8WD43YMAATJ8+HXfv3kV6ejoiIiLQv39/ALlNtkBuE/Dntbqimp5NTU3z9ZDet28fJk+ejJUrV6J58+bQ19fH8uXLcfPmzSJjlMlkaNy4MXbu3JlvP2ZmZgBye2nHxMRg9erVsLOzg0QiQfPmzYvs6PS1zb+WlpaIioqSK4uOjoZIJIKJiUmB6+zatQuvXr3C9evXuTsjdu3ahUqVKuHo0aPo378/1q9fDwMDAyxbtoxb759//oGtrS1u3ryJZs2aceXx8fHcOeBb+fg0l4KvSalRUVFwd3fHw4cPYWJigrNnz6Jx48ZKi42Q8mDu3Lno2LEjxo0bB2tra3h4eMDY2BgrV67Ml1SPHTuGZ8+ecQm4d+/emD59OpYtW4Y//vgj37YTEhIKvK7aoEEDvHnzBk+fPi2wtmpmZoaoqCi5mvDnt2kUpnLlymjTpg127tyJ9PR0uLm5cc2aFhYWsLGxwcuXLwtNLgVp2LAh/vnnH7mywMBAtGjRQq7ndF5NsyiNGjXC3r17YW5uDgMDgwKXCQwMhLe3N7y8vAAAERERiI2NLXK7X9v827x5cxw/flyuzM/PD87OzgVeTwWAtLQ0CIVCudpm3vO8HzBpaWn5frDkPc9bBsg9dxkZGWjYsGGRx1BmlNblqZzI6+214ODtEq0fGxvLqlevzgAwKysr9ujRIyVHSCqqonohqrqCev8yxljjxo3Z+PHjuef79+9nGhoabPTo0ez+/fssLCyMbdmyhVWqVIn17t1brsfx+vXrmUAgYCNGjGCXLl1ir169YleuXGHff/89mzJlSqGxtG3bltWrV4/5+fmxly9fslOnTrHTp08zxhgLCQlhAoGALV26lD1//pytW7eOVapUqcDevwX566+/mLW1NTM1NWU7duyQe23z5s1MW1ubrV69mj158oQ9ePCAbd26la1cubLQWB88eMBEIhGLj4/nylavXs0MDAzYmTNn2JMnT9js2bOZgYGBXK/lgmJMTU1lNWrUYG3btmWXL19mL1++ZJcuXWITJkxgERERjDHGnJycmLu7OwsJCWE3btxgrVu3Ztra2uyPP/4oNMav9fLlS6ajo8MmT57MQkJCmI+PD9PU1GQHDhzgljl06BCrWbMm9zw0NJRJJBI2btw4FhISwh4+fMgGDRrEDA0N2bt37xhjjJ0/f54JBAI2f/589vTpUxYUFMQ8PT2ZnZ2dXE/fbdu2sapVqxYaX1n3/lXbpPrbwTslWl8mk7HRo0cze3t79uLFCyVHRyqyiphUd+7cycRisdytEZcvX2YdOnRghoaGTCwWszp16rAVK1awnJycfOv7+/szT09PVqlSJaalpcVq1arFpk6dyn2xFiQuLo4NHz6cmZiYMC0tLVavXj124sQJ7vUNGzYwW1tbpqury4YMGcIWLVpU7KT64cMHJpFImI6ODktOTi7weJ2cnJhYLGaVKlVibdq0YYcOHSo0VsYYa9asGdu4cSP3PCMjgw0bNowZGhoyIyMjNm7cODZ9+vQvJlXGGIuMjGRDhgxhpqamTCKRsKpVq7LRo0dzSeHu3bvM2dmZSSQSVqNGDbZ//35mZ2dXqkmVsdzbWho2bMjEYjGzt7dnGzZskHt927Zt7PM6nJ+fH2vZsiUzNDRklSpVYu3atWPXr1+XW2b37t2sYcOGTFdXl5mZmbGuXbuy0NBQuWU8PDzYkiVLCo2trJOqgLFCehVUUElJSTA0NMTCQ3cwq0fJmmylUik39BghxZWRkYGwsDA4ODiUyRRURDWcOnUKU6dOxcOHD2lkNSV7+PAh2rdvj6dPnxbaYayoz11ePkhMTCy0SV1Ravs/rMg11Zs3b2LYsGFchwcNDQ1KqISQYvHy8sKYMWMq1NCLquLdu3fYvn17kT2wy5r6dlQqZnf+ixcvokuXLkhNTUX16tUxe/bsUo6MEFLRTJw4ke8QKqTPB51QBepbUy1GTj158iS8vLyQmpqK9u3bc/esEUIIIQVR36T6hQbgvXv3onv37sjIyEDXrl250WQIIYSQwqhvUi0ip/r4+OC7775DTk4OvvvuOxw4cIA6lhClUbO+gYTwqqw/b5RUP/P+/XtMmjQJjDGMHj0aO3bsKPQGZkIUkfc+UpXh1AhRB3mft7L6HlfjjkoFl1tYWODIkSPw9/fHkiVLaC5UojQaGhowMjJCdHQ0AEBHR4feX4SUEvbfzD7R0dEwMjJSeCajklLbpPopxhjevn2LypUrAwDat2+P9u3b8xwVqYgsLS0BgEushJDSZWRkxH3uyoLaJtW8CoJMJsP48eNx4MABXL58udBpqwhRBoFAACsrK5ibmxc40DshRHk0NTXLrIaaR22TqlAgQHZ2NoYPH46dO3dCIBAgKCiIkiopExoaGmX+YSeElD7eOyp5e3tzw0c1btwYgYGBRS4fEBCAxo0bQ0tLC1WrVsXGjRtLtN+crCz06dMHO3fuhEgkwq5duzBo0KASbYsQQggBeE6qe/fuxaRJkzBr1iwEBwejdevW6NixY6ET6oaFhcHLywutW7dGcHAwZs6ciQkTJuDgwYMK73vLggk4evQoJBIJDh06xM2bSAghhJQUrwPqN23aFI0aNcKGDRu4stq1a6N79+5YsmRJvuV/+eUXHDt2DKGhoVzZ2LFjcf/+fVy/fr1Y+8wbQBnInQT42LFjaNeu3VceCSGEkPKmNAbU5+2aalZWFoKCgjB9+nS5cg8PD1y7dq3Ada5fv55vrEdPT0/4+PggOzu7wPuQMjMzkZmZyT1PTEwEAGjp6OHo0SNwdnZGUlLS1x4OIYSQcibvu1+ZdUvekmpsbCykUmm+GeUtLCwQFRVV4DpRUVEFLp+Tk4PY2FhYWVnlW2fJkiWYP39+vvKMtBS4ubl9xREQQgipCOLi4pQ20w3vvX8/v/mdMVbkDfEFLV9QeZ4ZM2ZgypQp3POEhATY2dkhPDxcpaYLUnVJSUmwtbVFRESE0ppJKjo6ZyVD501xdM5KJjExEVWqVIGxsbHStslbUjU1NYWGhka+Wml0dHS+2mgeS0vLApcXiUQwMTEpcB2JRAKJRJKv3NDQkN58JWBgYEDnTUF0zkqGzpvi6JyVjDInj+et969YLEbjxo3h7+8vV+7v748WLVoUuE7z5s3zLe/n5wdnZ2can5cQQgjveL2lZsqUKdiyZQu2bt2K0NBQTJ48GeHh4Rg7diyA3KbbIUOGcMuPHTsWr1+/xpQpUxAaGoqtW7fCx8cHU6dO5esQCCGEEA6v11T79euHuLg4LFiwAJGRkahXrx5OnToFOzs7AEBkZKTcPasODg44deoUJk+ejPXr18Pa2hpr1qxBr169ir1PiUSCuXPnFtgkTApH501xdM5Khs6b4uiclUxpnDde71MlhBBCKhLehykkhBBCKgpKqoQQQoiSUFIlhBBClISSKiGEEKIkFTKp8jWdXHmnyHk7dOgQ3N3dYWZmBgMDAzRv3hxnz54tw2hVg6LvtTxXr16FSCSCk5NT6QaoohQ9b5mZmZg1axbs7OwgkUhQrVo1bN26tYyiVQ2KnrOdO3fim2++gY6ODqysrDB8+HDExcWVUbT8u3z5Mrp06QJra2sIBAIcOXLki+soJRewCmbPnj1MU1OTbd68mYWEhLCJEycyXV1d9vr16wKXf/nyJdPR0WETJ05kISEhbPPmzUxTU5MdOHCgjCPnl6LnbeLEiez3339nt27dYk+fPmUzZsxgmpqa7O7du2UcOX8UPWd5EhISWNWqVZmHhwf75ptvyiZYFVKS89a1a1fWtGlT5u/vz8LCwtjNmzfZ1atXyzBqfil6zgIDA5lQKGR//vkne/nyJQsMDGR169Zl3bt3L+PI+XPq1Ck2a9YsdvDgQQaAHT58uMjllZULKlxSbdKkCRs7dqxcWa1atdj06dMLXH7atGmsVq1acmVjxoxhzZo1K7UYVZGi560gderUYfPnz1d2aCqrpOesX79+bPbs2Wzu3LlqmVQVPW+nT59mhoaGLC4urizCU0mKnrPly5ezqlWrypWtWbOGVa5cudRiVGXFSarKygUVqvk3bzq5z6eHK8l0cnfu3EF2dnapxapKSnLePieTyZCcnKzUgalVWUnP2bZt2/DixQvMnTu3tENUSSU5b8eOHYOzszOWLVsGGxsbODo6YurUqUhPTy+LkHlXknPWokULvHnzBqdOnQJjDO/fv8eBAwfQqVOnsgi5XFJWLuB9lhplKqvp5Cqakpy3z61cuRKpqano27dvaYSockpyzp49e4bp06cjMDAQIlGF+ugVW0nO28uXL3HlyhVoaWnh8OHDiI2NxQ8//ID4+Hi1uK5aknPWokUL7Ny5E/369UNGRgZycnLQtWtXrF27tixCLpeUlQsqVE01T2lPJ1dRKXre8uzevRvz5s3D3r17YW5uXlrhqaTinjOpVIoBAwZg/vz5cHR0LKvwVJYi7zWZTAaBQICdO3eiSZMm8PLywqpVq+Dr66s2tVVAsXMWEhKCCRMmYM6cOQgKCsKZM2cQFhbGjatOCqaMXFChfi6X1XRyFU1JzluevXv3YuTIkdi/f79aTfqu6DlLTk7GnTt3EBwcjB9//BFAbrJgjEEkEsHPzw/t2rUrk9j5VJL3mpWVFWxsbOTmP65duzYYY3jz5g1q1KhRqjHzrSTnbMmSJWjZsiV+/vlnAECDBg2gq6uL1q1bY+HChWrRAqcoZeWCClVTpenkSqYk5w3IraEOGzYMu3btUrtrNYqeMwMDA/z777+4d+8e9zd27FjUrFkT9+7dQ9OmTcsqdF6V5L3WsmVLvHv3DikpKVzZ06dPIRQKUbly5VKNVxWU5JylpaXlmyNUQ0MDwMfaF5GntFygULemciCv67mPjw8LCQlhkyZNYrq6uuzVq1eMMcamT5/OBg8ezC2f14168uTJLCQkhPn4+Kj1LTXFPW+7du1iIpGIrV+/nkVGRnJ/CQkJfB1CmVP0nH1OXXv/KnrekpOTWeXKlVnv3r3Zo0ePWEBAAKtRowYbNWoUX4dQ5hQ9Z9u2bWMikYh5e3uzFy9esCtXrjBnZ2fWpEkTvg6hzCUnJ7Pg4GAWHBzMALBVq1ax4OBg7jak0soFFS6pMsbY+vXrmZ2dHROLxaxRo0YsICCAe23o0KHMxcVFbvlLly6xhg0bMrFYzOzt7dmGDRvKOGLVoMh5c3FxYQDy/Q0dOrTsA+eRou+1T6lrUmVM8fMWGhrK3NzcmLa2NqtcuTKbMmUKS0tLK+Oo+aXoOVuzZg2rU6cO09bWZlZWVmzgwIHszZs3ZRw1fy5evFjkd1Rp5QKa+o0QQghRkgp1TZUQQgjhEyVVQgghREkoqRJCCCFKQkmVEEIIURJKqoQQQoiSUFIlhBBClISSKiGEEKIklFQJIYQQJaGkWs75+vrCyMiI7zBKzN7eHqtXry5ymXnz5sHJyalM4qmIfH19IRAIIBAIMGnSJL7DIZ9Rh/f3pUuXuPdg9+7d+Q6nVFFSVQHDhg3j3nCf/j1//pzv0OS+kAUCAaysrNC3b1+EhYUpZfu3b9/G999/zz0XCAQ4cuSI3DJTp07F+fPnlbK/wnx+nBYWFujSpQsePXqk8HZU8UeOgYEBIiMj8dtvv3Flhw4dgqenJ0xNTSEQCHDv3r2v3k9h7+VP/8pK3hd5vXr1IJVK5V4zMjKCr69vmcWSR13f3y1atEBkZKRazLdMSVVFdOjQAZGRkXJ/Dg4OfIcF4OMX8rt377Br1y7cu3cPXbt2zfdFVRJmZmbQ0dEpchk9Pb0ymYbv0+M8efIkUlNT0alTJ2RlZZX6vpUhOzu70NcEAgEsLS2hr6/PlaWmpqJly5ZYunSp0mL4888/5d7DALBt27Z8ZXnK4ty+ePEC27dvL/X9lJQ6vL/FYjEsLS2hra1d6vviGyVVFSGRSGBpaSn3p6GhgVWrVqF+/frQ1dWFra0tfvjhB7kpsD53//59uLq6Ql9fHwYGBmjcuDHu3LnDvX7t2jW0adMG2trasLW1xYQJE5CamlpkbHlfyFZWVnB1dcXcuXPx8OFDria9YcMGVKtWDWKxGDVr1sSOHTvk1p83bx6qVKkCiUQCa2trTJgwgXvt0+Zfe3t7AECPHj0gEAi45582j509exZaWlpISEiQ28eECRPg4uKitON0dnbG5MmT8fr1azx58oRbpqj/j0uXLmH48OFITEzkagTz5s0DkJs8pk2bBhsbG+jq6qJp06a4dOlSkfGEh4ejW7du0NPTg4GBAfr27Yv379/LnVcnJyds3boVVatWhUQiUWhar8GDB2POnDlKnQfX0NBQ7j0M5NYK8573798fP/74I6ZMmQJTU1O4u7vj1atX+WrKCQkJEAgEcucoJCQEXl5e0NPTg4WFBQYPHozY2NgvxvS///0Pc+fORUZGRqHLJCYm4vvvv4e5uTkMDAzQrl073L9/X26ZhQsXwtzcHPr6+hg1ahSmT58u12x7+/ZtuLu7w9TUFIaGhnBxccHdu3e51+n9rR4oqao4oVCINWvW4OHDh/j7779x4cIFTJs2rdDlBw4ciMqVK+P27dsICgrC9OnTubkA//33X3h6eqJnz5548OAB9u7diytXrnCTZhdX3q/N7OxsHD58GBMnTsRPP/2Ehw8fYsyYMRg+fDguXrwIADhw4AD++OMPbNq0Cc+ePcORI0dQv379Ard7+/ZtAB9rNnnPP+Xm5gYjIyMcPHiQK5NKpdi3bx8GDhyotONMSEjArl27AEBuLsWi/j9atGiB1atXczWCyMhITJ06FQAwfPhwXL16FXv27MGDBw/Qp08fdOjQAc+ePStw/4wxdO/eHfHx8QgICIC/vz9evHiBfv36yS33/Plz7Nu3DwcPHlRK821Z+PvvvyESiXD16lVs2rSpWOtERkbCxcUFTk5OuHPnDs6cOYP3798Xqzlx0qRJyMnJwbp16wp8nTGGTp06ISoqCqdOnUJQUBAaNWqE9u3bIz4+HgCwc+dOLFq0CL///juCgoJQpUoVbNiwQW47ycnJGDp0KAIDA3Hjxg3UqFEDXl5eSE5OBkDvb7XxdZPrEGUYOnQo09DQYLq6utxf7969C1x23759zMTEhHu+bds2ZmhoyD3X19dnvr6+Ba47ePBg9v3338uVBQYGMqFQyNLT0wtc5/PtR0REsGbNmrHKlSuzzMxM1qJFCzZ69Gi5dfr06cO8vLwYY4ytXLmSOTo6sqysrAK3b2dnx/744w/uOQB2+PBhuWU+nyJtwoQJrF27dtzzs2fPMrFYzOLj47/qOAEwXV1dpqOjw00T1bVr1wKXz/Ol/w/GGHv+/DkTCATs7du3cuXt27dnM2bMKHC7fn5+TENDg4WHh3Nljx49YgDYrVu3GGO550VTU5NFR0cXGWNBMX0qLCyMAWDBwcFFbqckPv//dHFxYU5OTl/c/4cPHxgAdvHiRcYYY7/++ivz8PCQWy8iIoIBYE+ePClw33lTf3348IFt3LiRGRsbc/P9Ghoasm3btjHGGDt//jwzMDBgGRkZcutXq1aNbdq0iTHGWNOmTdn48ePlXm/ZsmWRU/fl5OQwfX19dvz48ULPB2Pq9f4eOnQo69atW5H7LO+opqoiXF1dce/ePe5vzZo1AICLFy/C3d0dNjY20NfXx5AhQxAXF1doU8+UKVMwatQouLm5YenSpXjx4gX3WlBQEHx9faGnp8f9eXp6QiaTFdnxKDExEXp6elyTUFZWFg4dOgSxWIzQ0FC0bNlSbvmWLVsiNDQUANCnTx+kp6ejatWqGD16NA4fPoycnJyvOlcDBw7EpUuX8O7dOwC5tQgvLy9UqlTpq45TX18f9+7dQ1BQEDZu3Ihq1aph48aNcsso+v8BAHfv3gVjDI6OjnIxBQQEyP3/fCo0NBS2trawtbXlyurUqQMjIyPu3AKAnZ0dzMzMvnzSlCAwMFAu/p07d5ZoO87OzgqvExQUhIsXL8rtv1atWgBQ6Dn81MiRI2Fqaorff/+9wG2npKTAxMREbvthYWHctp88eYImTZrIrff58+joaIwdOxaOjo4wNDSEoaEhUlJSEB4ertCxqsP7uyIT8R0AyaWrq4vq1avLlb1+/RpeXl4YO3YsfvvtNxgbG+PKlSsYOXJkoZ1S5s2bhwEDBuDkyZM4ffo05s6diz179qBHjx6QyWQYM2aM3DXNPFWqVCk0Nn19fdy9exdCoRAWFhbQ1dWVe/3zHp2MMa7M1tYWT548gb+/P86dO4cffvgBy5cvR0BAgFyzkyKaNGmCatWqYc+ePRg3bhwOHz6Mbdu2ca+X9DiFQiH3f1CrVi1ERUWhX79+uHz5MoCS/X/kxaOhoYGgoCBoaGjIvaanp1fgOp+ew6LKP/+/KE3Ozs5yTcwWFhYl2s7nMQuFub/t2SfXgz8/nzKZDF26dCkwKVpZWX1xnyKRCAsXLsSwYcPyNZPKZDJYWVkVeA3w056uBb3PPzVs2DDExMRg9erVsLOzg0QiQfPmzRXuCKQO7++KjJKqCrtz5w5ycnKwcuVK7otn3759X1zP0dERjo6OmDx5Mr777jts27YNPXr0QKNGjfDo0aN8yftLPv0wfq527dq4cuUKhgwZwpVdu3YNtWvX5p5ra2uja9eu6Nq1K8aPH49atWrh33//RaNGjfJtT1NTs1i9igcMGICdO3eicuXKEAqF6NSpE/daSY/zc5MnT8aqVatw+PBh9OjRo1j/H2KxOF/8DRs2hFQqRXR0NFq3bl2sfdepUwfh4eGIiIjgaqshISFITEyUO7dlSVtb+6vPaUHyatqRkZFo2LAhAOS7PtyoUSMcPHgQ9vb2EIlK9rXVp08fLF++HPPnz8+37aioKIhEIq7z0Odq1qyJW7duYfDgwVzZpx0AgdyavLe3N7y8vAAAERER+TpS0fu74qPmXxVWrVo15OTkYO3atXj58iV27NiRr7nmU+np6fjxxx9x6dIlvH79GlevXsXt27e5L+FffvkF169fx/jx43Hv3j08e/YMx44dw//+978Sx/jzzz/D19cXGzduxLNnz7Bq1SocOnSI68Dg6+sLHx8fPHz4kDsGbW1t2NnZFbg9e3t7nD9/HlFRUfjw4UOh+x04cCDu3r2LRYsWoXfv3tDS0uJeU9ZxGhgYYNSoUZg7dy4YY8X6/7C3t0dKSgrOnz+P2NhYpKWlwdHREQMHDsSQIUNw6NAhhIWF4fbt2/j9999x6tSpAvft5uaGBg0acMd569YtDBkyBC4uLiVqPi1IfHw87t27h5CQEAC5TZz37t1DVFSUUrZfXNra2mjWrBmWLl2KkJAQXL58GbNnz5ZbZvz48YiPj8d3332HW7du4eXLl/Dz88OIESMUurVr6dKl2Lp1q1xzppubG5o3b47u3bvj7NmzePXqFa5du4bZs2dzifN///sffHx88Pfff+PZs2dYuHAhHjx4IFd7rV69Onbs2IHQ0FDcvHkTAwcOzHcLCb2/1QBvV3MJp6iL96tWrWJWVlZMW1ubeXp6su3bt3OdLxiT7ziQmZnJ+vfvz2xtbZlYLGbW1tbsxx9/lOu8cOvWLebu7s709PSYrq4ua9CgAVu0aFGhsX2pkwtjjHl7e7OqVasyTU1N5ujoyLZv3869dvjwYda0aVNmYGDAdHV1WbNmzdi5c+e41z/vqHTs2DFWvXp1JhKJmJ2dHWMsf0eOPN9++y0DwC5cuJDvNWUd5+vXr5lIJGJ79+5ljH35/4MxxsaOHctMTEwYADZ37lzGGGNZWVlszpw5zN7enmlqajJLS0vWo0cP9uDBg0Jjev36NevatSvT1dVl+vr6rE+fPiwqKop7vbDzUtxjy+u88vlfXszKgAI6Kk2cODHfciEhIaxZs2ZMW1ubOTk5MT8/P7mOSowx9vTpU9ajRw9mZGTEtLW1Wa1atdikSZOYTCYrcN+fdlT6lIeHBwPAdVRijLGkpCT2v//9j1lbWzNNTU1ma2vLBg4cKNdRbMGCBczU1JTp6emxESNGsAkTJrBmzZpxr9+9e5c5OzsziUTCatSowfbv30/v78/e3+rQUUnAmAI3thFCyh1fX19MmjQp372P5Ou4u7vD0tIy333ZpHDDhg1DQkJCvlGlKhJq/iVEDeT14P7ll1/4DqVcSktLw6pVq/Do0SM8fvz/du7YBEIgCKDolGBgD1ZjYgM2ItiYNRhfA1ZgsGxmcHgFHAOy8l4Fk312GeYT67rGtm0xz/PTozXh3hz/d2O8JV6q8HLnef4uMXVdF33fPzxRe0opMY5j7PsetdYYhiGWZYlpmp4erQmllDiOIyK+G8H3ta03ElUASOL7FwCSiCoAJBFVAEgiqgCQRFQBIImoAkASUQWAJKIKAEkuKA+qNzqhOD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71600"/>
            <a:ext cx="3287273" cy="3280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0668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0" y="53340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24000" y="144780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457200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960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371600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09600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447800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3876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0200" y="533400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3505200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04800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0" y="228600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33400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447800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800" y="533400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28600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</TotalTime>
  <Words>56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Slide 2</vt:lpstr>
      <vt:lpstr>Solution Methodology</vt:lpstr>
      <vt:lpstr>Data Manipulation</vt:lpstr>
      <vt:lpstr>Slide 5</vt:lpstr>
      <vt:lpstr>Slide 6</vt:lpstr>
      <vt:lpstr>Categorical Variable Relation</vt:lpstr>
      <vt:lpstr>Slide 8</vt:lpstr>
      <vt:lpstr>Slide 9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Hemendra Singh</cp:lastModifiedBy>
  <cp:revision>3</cp:revision>
  <dcterms:created xsi:type="dcterms:W3CDTF">2024-06-30T08:12:52Z</dcterms:created>
  <dcterms:modified xsi:type="dcterms:W3CDTF">2024-06-30T08:41:03Z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2024-06-30T00:00:00Z</vt:filetime>
  </property>
</Properties>
</file>