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5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A67BF-D9C4-4E58-9B7F-B782FEDAEBC3}" type="datetimeFigureOut">
              <a:rPr lang="en-US" smtClean="0"/>
              <a:t>8/12/2018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09141-DC6F-42D2-9ED4-6D8656D90D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rcRect l="9096" t="27885" r="58313" b="16599"/>
          <a:stretch>
            <a:fillRect/>
          </a:stretch>
        </p:blipFill>
        <p:spPr bwMode="auto">
          <a:xfrm>
            <a:off x="1143000" y="526337"/>
            <a:ext cx="6858000" cy="63316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50" name="Oval 2"/>
          <p:cNvSpPr>
            <a:spLocks noChangeArrowheads="1"/>
          </p:cNvSpPr>
          <p:nvPr/>
        </p:nvSpPr>
        <p:spPr bwMode="auto">
          <a:xfrm rot="13563865">
            <a:off x="4687700" y="1974899"/>
            <a:ext cx="2314845" cy="1005943"/>
          </a:xfrm>
          <a:prstGeom prst="ellipse">
            <a:avLst/>
          </a:prstGeom>
          <a:noFill/>
          <a:ln w="50800" cap="sq" cmpd="dbl">
            <a:solidFill>
              <a:srgbClr val="FF0000"/>
            </a:solidFill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" name="Oval 3"/>
          <p:cNvSpPr>
            <a:spLocks noChangeArrowheads="1"/>
          </p:cNvSpPr>
          <p:nvPr/>
        </p:nvSpPr>
        <p:spPr bwMode="auto">
          <a:xfrm rot="13628444">
            <a:off x="2379064" y="1924636"/>
            <a:ext cx="2376929" cy="1036529"/>
          </a:xfrm>
          <a:prstGeom prst="ellipse">
            <a:avLst/>
          </a:prstGeom>
          <a:noFill/>
          <a:ln w="50800" cap="sq" cmpd="dbl">
            <a:solidFill>
              <a:srgbClr val="FF0000"/>
            </a:solidFill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Oval 4"/>
          <p:cNvSpPr>
            <a:spLocks noChangeArrowheads="1"/>
          </p:cNvSpPr>
          <p:nvPr/>
        </p:nvSpPr>
        <p:spPr bwMode="auto">
          <a:xfrm rot="13410336">
            <a:off x="2248961" y="3944128"/>
            <a:ext cx="2636711" cy="1058531"/>
          </a:xfrm>
          <a:prstGeom prst="ellipse">
            <a:avLst/>
          </a:prstGeom>
          <a:noFill/>
          <a:ln w="50800" cap="sq" cmpd="dbl">
            <a:solidFill>
              <a:srgbClr val="FF0000"/>
            </a:solidFill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3" name="Oval 5"/>
          <p:cNvSpPr>
            <a:spLocks noChangeArrowheads="1"/>
          </p:cNvSpPr>
          <p:nvPr/>
        </p:nvSpPr>
        <p:spPr bwMode="auto">
          <a:xfrm rot="13832996">
            <a:off x="4445451" y="3981150"/>
            <a:ext cx="2479435" cy="968380"/>
          </a:xfrm>
          <a:prstGeom prst="ellipse">
            <a:avLst/>
          </a:prstGeom>
          <a:noFill/>
          <a:ln w="50800" cap="sq" cmpd="dbl">
            <a:solidFill>
              <a:srgbClr val="FF0000"/>
            </a:solidFill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304710"/>
            <a:ext cx="19292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295393"/>
            <a:ext cx="19292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20</cp:revision>
  <dcterms:created xsi:type="dcterms:W3CDTF">2018-08-12T15:02:58Z</dcterms:created>
  <dcterms:modified xsi:type="dcterms:W3CDTF">2018-08-12T18:18:08Z</dcterms:modified>
</cp:coreProperties>
</file>