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mendra9557/Capstone.gi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8" y="4300220"/>
            <a:ext cx="6748781" cy="133305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dirty="0">
                <a:latin typeface="Arial"/>
                <a:cs typeface="Arial"/>
              </a:rPr>
              <a:t>Hemendra yadav </a:t>
            </a:r>
            <a:r>
              <a:rPr lang="en-IN" sz="2400" dirty="0">
                <a:latin typeface="Arial"/>
                <a:cs typeface="Arial"/>
                <a:hlinkClick r:id="rId2"/>
              </a:rPr>
              <a:t>https://github.com/Hemendra9557/Capstone.git</a:t>
            </a:r>
            <a:endParaRPr lang="en-IN"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/08/2021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3025</Words>
  <Application>Microsoft Office PowerPoint</Application>
  <PresentationFormat>Widescreen</PresentationFormat>
  <Paragraphs>287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Hemendra yadav</cp:lastModifiedBy>
  <cp:revision>2</cp:revision>
  <dcterms:created xsi:type="dcterms:W3CDTF">2021-08-26T16:53:12Z</dcterms:created>
  <dcterms:modified xsi:type="dcterms:W3CDTF">2023-10-21T06:33:56Z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