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69" r:id="rId3"/>
    <p:sldId id="257" r:id="rId4"/>
    <p:sldId id="259" r:id="rId5"/>
    <p:sldId id="260" r:id="rId6"/>
    <p:sldId id="261" r:id="rId7"/>
    <p:sldId id="262" r:id="rId8"/>
    <p:sldId id="265" r:id="rId9"/>
    <p:sldId id="266"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8F690540-51EC-4132-8E5A-493A48586C02}" type="slidenum">
              <a:rPr lang="en-IN" smtClean="0"/>
              <a:pPr/>
              <a:t>‹#›</a:t>
            </a:fld>
            <a:endParaRPr lang="en-IN"/>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690540-51EC-4132-8E5A-493A48586C0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690540-51EC-4132-8E5A-493A48586C0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690540-51EC-4132-8E5A-493A48586C0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690540-51EC-4132-8E5A-493A48586C02}" type="slidenum">
              <a:rPr lang="en-IN" smtClean="0"/>
              <a:pPr/>
              <a:t>‹#›</a:t>
            </a:fld>
            <a:endParaRPr lang="en-IN"/>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F690540-51EC-4132-8E5A-493A48586C0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F690540-51EC-4132-8E5A-493A48586C02}" type="slidenum">
              <a:rPr lang="en-IN" smtClean="0"/>
              <a:pPr/>
              <a:t>‹#›</a:t>
            </a:fld>
            <a:endParaRPr lang="en-IN"/>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F690540-51EC-4132-8E5A-493A48586C0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F690540-51EC-4132-8E5A-493A48586C0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0458ED-94B6-4FD2-9104-AFAE4AB22B02}" type="datetimeFigureOut">
              <a:rPr lang="en-IN" smtClean="0"/>
              <a:pPr/>
              <a:t>01-10-2021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F690540-51EC-4132-8E5A-493A48586C0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E40458ED-94B6-4FD2-9104-AFAE4AB22B02}" type="datetimeFigureOut">
              <a:rPr lang="en-IN" smtClean="0"/>
              <a:pPr/>
              <a:t>01-10-2021</a:t>
            </a:fld>
            <a:endParaRPr lang="en-IN"/>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IN"/>
          </a:p>
        </p:txBody>
      </p:sp>
      <p:sp>
        <p:nvSpPr>
          <p:cNvPr id="7" name="Slide Number Placeholder 6"/>
          <p:cNvSpPr>
            <a:spLocks noGrp="1"/>
          </p:cNvSpPr>
          <p:nvPr>
            <p:ph type="sldNum" sz="quarter" idx="12"/>
          </p:nvPr>
        </p:nvSpPr>
        <p:spPr>
          <a:xfrm>
            <a:off x="11480800" y="55499"/>
            <a:ext cx="609600" cy="365125"/>
          </a:xfrm>
        </p:spPr>
        <p:txBody>
          <a:bodyPr/>
          <a:lstStyle>
            <a:extLst/>
          </a:lstStyle>
          <a:p>
            <a:fld id="{8F690540-51EC-4132-8E5A-493A48586C0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E40458ED-94B6-4FD2-9104-AFAE4AB22B02}" type="datetimeFigureOut">
              <a:rPr lang="en-IN" smtClean="0"/>
              <a:pPr/>
              <a:t>01-10-2021</a:t>
            </a:fld>
            <a:endParaRPr lang="en-IN"/>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8F690540-51EC-4132-8E5A-493A48586C02}"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226" y="1966824"/>
            <a:ext cx="7804060" cy="2918214"/>
          </a:xfrm>
        </p:spPr>
        <p:txBody>
          <a:bodyPr>
            <a:normAutofit/>
          </a:bodyPr>
          <a:lstStyle/>
          <a:p>
            <a:pPr algn="ctr"/>
            <a:r>
              <a:rPr lang="en-IN" sz="3200" dirty="0" smtClean="0">
                <a:solidFill>
                  <a:schemeClr val="accent3">
                    <a:lumMod val="40000"/>
                    <a:lumOff val="60000"/>
                  </a:schemeClr>
                </a:solidFill>
                <a:latin typeface="Arial Unicode MS" pitchFamily="34" charset="-128"/>
                <a:ea typeface="Arial Unicode MS" pitchFamily="34" charset="-128"/>
                <a:cs typeface="Arial Unicode MS" pitchFamily="34" charset="-128"/>
              </a:rPr>
              <a:t>AN ALGORITHM GUESS GAME USING SOCKET PROGRAMMING</a:t>
            </a:r>
            <a:r>
              <a:rPr lang="en-IN" dirty="0" smtClean="0">
                <a:latin typeface="Arial Unicode MS" pitchFamily="34" charset="-128"/>
                <a:ea typeface="Arial Unicode MS" pitchFamily="34" charset="-128"/>
                <a:cs typeface="Arial Unicode MS" pitchFamily="34" charset="-128"/>
              </a:rPr>
              <a:t/>
            </a:r>
            <a:br>
              <a:rPr lang="en-IN" dirty="0" smtClean="0">
                <a:latin typeface="Arial Unicode MS" pitchFamily="34" charset="-128"/>
                <a:ea typeface="Arial Unicode MS" pitchFamily="34" charset="-128"/>
                <a:cs typeface="Arial Unicode MS" pitchFamily="34" charset="-128"/>
              </a:rPr>
            </a:br>
            <a:endParaRPr lang="en-IN" b="1" dirty="0">
              <a:latin typeface="Arial Unicode MS" pitchFamily="34" charset="-128"/>
              <a:ea typeface="Arial Unicode MS" pitchFamily="34" charset="-128"/>
              <a:cs typeface="Arial Unicode MS" pitchFamily="34" charset="-128"/>
            </a:endParaRPr>
          </a:p>
        </p:txBody>
      </p:sp>
      <p:sp>
        <p:nvSpPr>
          <p:cNvPr id="3" name="Subtitle 2"/>
          <p:cNvSpPr>
            <a:spLocks noGrp="1"/>
          </p:cNvSpPr>
          <p:nvPr>
            <p:ph type="subTitle" idx="1"/>
          </p:nvPr>
        </p:nvSpPr>
        <p:spPr>
          <a:xfrm>
            <a:off x="4885038" y="5292811"/>
            <a:ext cx="4158304" cy="1565189"/>
          </a:xfrm>
        </p:spPr>
        <p:txBody>
          <a:bodyPr>
            <a:normAutofit/>
          </a:bodyPr>
          <a:lstStyle/>
          <a:p>
            <a:r>
              <a:rPr lang="en-IN" b="1" dirty="0">
                <a:solidFill>
                  <a:schemeClr val="accent1">
                    <a:lumMod val="75000"/>
                  </a:schemeClr>
                </a:solidFill>
                <a:latin typeface="Arial Unicode MS" pitchFamily="34" charset="-128"/>
                <a:ea typeface="Arial Unicode MS" pitchFamily="34" charset="-128"/>
                <a:cs typeface="Arial Unicode MS" pitchFamily="34" charset="-128"/>
              </a:rPr>
              <a:t>Mini Project </a:t>
            </a:r>
            <a:r>
              <a:rPr lang="en-IN" b="1" dirty="0" smtClean="0">
                <a:solidFill>
                  <a:schemeClr val="accent1">
                    <a:lumMod val="75000"/>
                  </a:schemeClr>
                </a:solidFill>
                <a:latin typeface="Arial Unicode MS" pitchFamily="34" charset="-128"/>
                <a:ea typeface="Arial Unicode MS" pitchFamily="34" charset="-128"/>
                <a:cs typeface="Arial Unicode MS" pitchFamily="34" charset="-128"/>
              </a:rPr>
              <a:t>-:</a:t>
            </a:r>
          </a:p>
          <a:p>
            <a:r>
              <a:rPr lang="en-IN" b="1" dirty="0" smtClean="0">
                <a:solidFill>
                  <a:schemeClr val="accent1">
                    <a:lumMod val="75000"/>
                  </a:schemeClr>
                </a:solidFill>
                <a:latin typeface="Arial Unicode MS" pitchFamily="34" charset="-128"/>
                <a:ea typeface="Arial Unicode MS" pitchFamily="34" charset="-128"/>
                <a:cs typeface="Arial Unicode MS" pitchFamily="34" charset="-128"/>
              </a:rPr>
              <a:t>T V S KRISHNA</a:t>
            </a:r>
          </a:p>
          <a:p>
            <a:r>
              <a:rPr lang="en-IN" b="1" dirty="0" smtClean="0">
                <a:solidFill>
                  <a:schemeClr val="accent1">
                    <a:lumMod val="75000"/>
                  </a:schemeClr>
                </a:solidFill>
                <a:latin typeface="Arial Unicode MS" pitchFamily="34" charset="-128"/>
                <a:ea typeface="Arial Unicode MS" pitchFamily="34" charset="-128"/>
                <a:cs typeface="Arial Unicode MS" pitchFamily="34" charset="-128"/>
              </a:rPr>
              <a:t>RAMNADH REDDY</a:t>
            </a:r>
          </a:p>
          <a:p>
            <a:r>
              <a:rPr lang="en-IN" b="1" dirty="0" smtClean="0">
                <a:solidFill>
                  <a:schemeClr val="accent1">
                    <a:lumMod val="75000"/>
                  </a:schemeClr>
                </a:solidFill>
                <a:latin typeface="Arial Unicode MS" pitchFamily="34" charset="-128"/>
                <a:ea typeface="Arial Unicode MS" pitchFamily="34" charset="-128"/>
                <a:cs typeface="Arial Unicode MS" pitchFamily="34" charset="-128"/>
              </a:rPr>
              <a:t>HIMESH PHANI SAI</a:t>
            </a:r>
          </a:p>
          <a:p>
            <a:endParaRPr lang="en-IN" b="1" dirty="0">
              <a:solidFill>
                <a:schemeClr val="tx1"/>
              </a:solidFill>
            </a:endParaRPr>
          </a:p>
        </p:txBody>
      </p:sp>
      <p:pic>
        <p:nvPicPr>
          <p:cNvPr id="5" name="image1.png"/>
          <p:cNvPicPr/>
          <p:nvPr/>
        </p:nvPicPr>
        <p:blipFill>
          <a:blip r:embed="rId2"/>
          <a:srcRect/>
          <a:stretch>
            <a:fillRect/>
          </a:stretch>
        </p:blipFill>
        <p:spPr>
          <a:xfrm>
            <a:off x="159016" y="203509"/>
            <a:ext cx="1560195" cy="668020"/>
          </a:xfrm>
          <a:prstGeom prst="rect">
            <a:avLst/>
          </a:prstGeom>
          <a:ln/>
        </p:spPr>
      </p:pic>
      <p:sp>
        <p:nvSpPr>
          <p:cNvPr id="6" name="TextBox 5"/>
          <p:cNvSpPr txBox="1"/>
          <p:nvPr/>
        </p:nvSpPr>
        <p:spPr>
          <a:xfrm>
            <a:off x="2211629" y="379086"/>
            <a:ext cx="6178378" cy="984885"/>
          </a:xfrm>
          <a:prstGeom prst="rect">
            <a:avLst/>
          </a:prstGeom>
          <a:noFill/>
        </p:spPr>
        <p:txBody>
          <a:bodyPr wrap="square" rtlCol="0">
            <a:spAutoFit/>
          </a:bodyPr>
          <a:lstStyle/>
          <a:p>
            <a:pPr algn="ctr"/>
            <a:r>
              <a:rPr lang="en-US" sz="2000" b="1" dirty="0"/>
              <a:t>Faculty of Engineering and Technology </a:t>
            </a:r>
            <a:endParaRPr lang="en-IN" sz="2000" dirty="0"/>
          </a:p>
          <a:p>
            <a:pPr algn="ctr"/>
            <a:r>
              <a:rPr lang="en-US" sz="2000" b="1" dirty="0"/>
              <a:t>Department of Computer Science and Engineering</a:t>
            </a:r>
            <a:endParaRPr lang="en-IN" sz="2000" dirty="0"/>
          </a:p>
          <a:p>
            <a:r>
              <a:rPr lang="en-US" b="1" dirty="0"/>
              <a:t> </a:t>
            </a:r>
            <a:endParaRPr lang="en-IN" dirty="0"/>
          </a:p>
        </p:txBody>
      </p:sp>
      <p:sp>
        <p:nvSpPr>
          <p:cNvPr id="7" name="TextBox 6"/>
          <p:cNvSpPr txBox="1"/>
          <p:nvPr/>
        </p:nvSpPr>
        <p:spPr>
          <a:xfrm>
            <a:off x="2211629" y="1727730"/>
            <a:ext cx="6339877" cy="646331"/>
          </a:xfrm>
          <a:prstGeom prst="rect">
            <a:avLst/>
          </a:prstGeom>
          <a:noFill/>
        </p:spPr>
        <p:txBody>
          <a:bodyPr wrap="none" rtlCol="0">
            <a:spAutoFit/>
          </a:bodyPr>
          <a:lstStyle/>
          <a:p>
            <a:r>
              <a:rPr lang="en-US" b="1" dirty="0"/>
              <a:t>SUBJECT CODE / TITLE: 18CSC302J/ Computer Networks </a:t>
            </a:r>
            <a:endParaRPr lang="en-IN" dirty="0"/>
          </a:p>
          <a:p>
            <a:endParaRPr lang="en-IN" dirty="0"/>
          </a:p>
        </p:txBody>
      </p:sp>
    </p:spTree>
    <p:extLst>
      <p:ext uri="{BB962C8B-B14F-4D97-AF65-F5344CB8AC3E}">
        <p14:creationId xmlns:p14="http://schemas.microsoft.com/office/powerpoint/2010/main" xmlns="" val="2037317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 of the Project:</a:t>
            </a:r>
            <a:r>
              <a:rPr lang="en-US" dirty="0" smtClean="0"/>
              <a:t/>
            </a:r>
            <a:br>
              <a:rPr lang="en-US" dirty="0" smtClean="0"/>
            </a:br>
            <a:endParaRPr lang="en-US" dirty="0"/>
          </a:p>
        </p:txBody>
      </p:sp>
      <p:pic>
        <p:nvPicPr>
          <p:cNvPr id="4" name="Content Placeholder 3"/>
          <p:cNvPicPr>
            <a:picLocks noGrp="1"/>
          </p:cNvPicPr>
          <p:nvPr>
            <p:ph idx="1"/>
          </p:nvPr>
        </p:nvPicPr>
        <p:blipFill>
          <a:blip r:embed="rId2"/>
          <a:stretch>
            <a:fillRect/>
          </a:stretch>
        </p:blipFill>
        <p:spPr>
          <a:xfrm>
            <a:off x="1806854" y="1784350"/>
            <a:ext cx="9187891" cy="457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60860" y="2789264"/>
            <a:ext cx="8596668" cy="860400"/>
          </a:xfrm>
        </p:spPr>
        <p:txBody>
          <a:bodyPr>
            <a:noAutofit/>
          </a:bodyPr>
          <a:lstStyle/>
          <a:p>
            <a:pPr algn="ctr"/>
            <a:r>
              <a:rPr lang="en-IN" sz="5400" b="1" u="sng" dirty="0">
                <a:solidFill>
                  <a:schemeClr val="accent1"/>
                </a:solidFill>
                <a:latin typeface="Arial Black" panose="020B0A04020102020204" pitchFamily="34" charset="0"/>
              </a:rPr>
              <a:t>Thank You</a:t>
            </a:r>
          </a:p>
        </p:txBody>
      </p:sp>
    </p:spTree>
    <p:extLst>
      <p:ext uri="{BB962C8B-B14F-4D97-AF65-F5344CB8AC3E}">
        <p14:creationId xmlns:p14="http://schemas.microsoft.com/office/powerpoint/2010/main" xmlns="" val="216212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Algorithum</a:t>
            </a:r>
            <a:r>
              <a:rPr lang="en-US" dirty="0" smtClean="0"/>
              <a:t> description</a:t>
            </a:r>
            <a:endParaRPr lang="en-US" dirty="0"/>
          </a:p>
        </p:txBody>
      </p:sp>
      <p:sp>
        <p:nvSpPr>
          <p:cNvPr id="3" name="Content Placeholder 2"/>
          <p:cNvSpPr>
            <a:spLocks noGrp="1"/>
          </p:cNvSpPr>
          <p:nvPr>
            <p:ph idx="1"/>
          </p:nvPr>
        </p:nvSpPr>
        <p:spPr/>
        <p:txBody>
          <a:bodyPr/>
          <a:lstStyle/>
          <a:p>
            <a:r>
              <a:rPr lang="en-US" sz="2400" dirty="0" smtClean="0">
                <a:latin typeface="Arial Unicode MS" pitchFamily="34" charset="-128"/>
                <a:ea typeface="Arial Unicode MS" pitchFamily="34" charset="-128"/>
                <a:cs typeface="Arial Unicode MS" pitchFamily="34" charset="-128"/>
              </a:rPr>
              <a:t>Fractional </a:t>
            </a:r>
            <a:r>
              <a:rPr lang="en-US" sz="2400" dirty="0" err="1" smtClean="0">
                <a:latin typeface="Arial Unicode MS" pitchFamily="34" charset="-128"/>
                <a:ea typeface="Arial Unicode MS" pitchFamily="34" charset="-128"/>
                <a:cs typeface="Arial Unicode MS" pitchFamily="34" charset="-128"/>
              </a:rPr>
              <a:t>Knapsack:The</a:t>
            </a:r>
            <a:r>
              <a:rPr lang="en-US" sz="2400" dirty="0" smtClean="0">
                <a:latin typeface="Arial Unicode MS" pitchFamily="34" charset="-128"/>
                <a:ea typeface="Arial Unicode MS" pitchFamily="34" charset="-128"/>
                <a:cs typeface="Arial Unicode MS" pitchFamily="34" charset="-128"/>
              </a:rPr>
              <a:t> main objective is </a:t>
            </a:r>
            <a:r>
              <a:rPr lang="en-US" sz="2400" dirty="0" err="1" smtClean="0">
                <a:latin typeface="Arial Unicode MS" pitchFamily="34" charset="-128"/>
                <a:ea typeface="Arial Unicode MS" pitchFamily="34" charset="-128"/>
                <a:cs typeface="Arial Unicode MS" pitchFamily="34" charset="-128"/>
              </a:rPr>
              <a:t>fiiling</a:t>
            </a:r>
            <a:r>
              <a:rPr lang="en-US" sz="2400" dirty="0" smtClean="0">
                <a:latin typeface="Arial Unicode MS" pitchFamily="34" charset="-128"/>
                <a:ea typeface="Arial Unicode MS" pitchFamily="34" charset="-128"/>
                <a:cs typeface="Arial Unicode MS" pitchFamily="34" charset="-128"/>
              </a:rPr>
              <a:t> the knapsack That maximizes the total profit earned, here the </a:t>
            </a:r>
            <a:r>
              <a:rPr lang="en-US" sz="2400" dirty="0" err="1" smtClean="0">
                <a:latin typeface="Arial Unicode MS" pitchFamily="34" charset="-128"/>
                <a:ea typeface="Arial Unicode MS" pitchFamily="34" charset="-128"/>
                <a:cs typeface="Arial Unicode MS" pitchFamily="34" charset="-128"/>
              </a:rPr>
              <a:t>the</a:t>
            </a:r>
            <a:r>
              <a:rPr lang="en-US" sz="2400" dirty="0" smtClean="0">
                <a:latin typeface="Arial Unicode MS" pitchFamily="34" charset="-128"/>
                <a:ea typeface="Arial Unicode MS" pitchFamily="34" charset="-128"/>
                <a:cs typeface="Arial Unicode MS" pitchFamily="34" charset="-128"/>
              </a:rPr>
              <a:t> total capacity of knapsack is </a:t>
            </a:r>
            <a:r>
              <a:rPr lang="en-US" sz="2400" dirty="0" smtClean="0">
                <a:latin typeface="Arial Unicode MS" pitchFamily="34" charset="-128"/>
                <a:ea typeface="Arial Unicode MS" pitchFamily="34" charset="-128"/>
                <a:cs typeface="Arial Unicode MS" pitchFamily="34" charset="-128"/>
              </a:rPr>
              <a:t>10</a:t>
            </a:r>
          </a:p>
          <a:p>
            <a:r>
              <a:rPr lang="en-US" sz="2400" dirty="0" smtClean="0">
                <a:latin typeface="Arial Unicode MS" pitchFamily="34" charset="-128"/>
                <a:ea typeface="Arial Unicode MS" pitchFamily="34" charset="-128"/>
                <a:cs typeface="Arial Unicode MS" pitchFamily="34" charset="-128"/>
              </a:rPr>
              <a:t>LCS:A subsequence is a sequence that appears in the same relative order but not necessarily </a:t>
            </a:r>
            <a:r>
              <a:rPr lang="en-US" sz="2400" dirty="0" smtClean="0">
                <a:latin typeface="Arial Unicode MS" pitchFamily="34" charset="-128"/>
                <a:ea typeface="Arial Unicode MS" pitchFamily="34" charset="-128"/>
                <a:cs typeface="Arial Unicode MS" pitchFamily="34" charset="-128"/>
              </a:rPr>
              <a:t>contiguous</a:t>
            </a:r>
          </a:p>
          <a:p>
            <a:r>
              <a:rPr lang="en-US" sz="2400" dirty="0" smtClean="0">
                <a:latin typeface="Arial Unicode MS" pitchFamily="34" charset="-128"/>
                <a:ea typeface="Arial Unicode MS" pitchFamily="34" charset="-128"/>
                <a:cs typeface="Arial Unicode MS" pitchFamily="34" charset="-128"/>
              </a:rPr>
              <a:t>press 1 for knapsack and 2 for LCS and 0 for exiting the game</a:t>
            </a:r>
            <a:endParaRPr lang="en-US" sz="2400" dirty="0" smtClean="0">
              <a:latin typeface="Arial Unicode MS" pitchFamily="34" charset="-128"/>
              <a:ea typeface="Arial Unicode MS" pitchFamily="34" charset="-128"/>
              <a:cs typeface="Arial Unicode MS" pitchFamily="34" charset="-128"/>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Black" panose="020B0A04020102020204" pitchFamily="34" charset="0"/>
              </a:rPr>
              <a:t>Introduction</a:t>
            </a:r>
          </a:p>
        </p:txBody>
      </p:sp>
      <p:sp>
        <p:nvSpPr>
          <p:cNvPr id="3" name="Content Placeholder 2"/>
          <p:cNvSpPr>
            <a:spLocks noGrp="1"/>
          </p:cNvSpPr>
          <p:nvPr>
            <p:ph idx="1"/>
          </p:nvPr>
        </p:nvSpPr>
        <p:spPr/>
        <p:txBody>
          <a:bodyPr>
            <a:normAutofit/>
          </a:bodyPr>
          <a:lstStyle/>
          <a:p>
            <a:pPr lvl="0"/>
            <a:r>
              <a:rPr lang="en-IN" dirty="0"/>
              <a:t> </a:t>
            </a:r>
            <a:r>
              <a:rPr lang="en-US" sz="1800" dirty="0" smtClean="0">
                <a:latin typeface="Arial Unicode MS" pitchFamily="34" charset="-128"/>
                <a:ea typeface="Arial Unicode MS" pitchFamily="34" charset="-128"/>
                <a:cs typeface="Arial Unicode MS" pitchFamily="34" charset="-128"/>
              </a:rPr>
              <a:t>In this game we will show the different algorithms to the user like 0/1 </a:t>
            </a:r>
            <a:r>
              <a:rPr lang="en-US" sz="1800" dirty="0" err="1" smtClean="0">
                <a:latin typeface="Arial Unicode MS" pitchFamily="34" charset="-128"/>
                <a:ea typeface="Arial Unicode MS" pitchFamily="34" charset="-128"/>
                <a:cs typeface="Arial Unicode MS" pitchFamily="34" charset="-128"/>
              </a:rPr>
              <a:t>kanpsack</a:t>
            </a:r>
            <a:r>
              <a:rPr lang="en-US" sz="1800" dirty="0" smtClean="0">
                <a:latin typeface="Arial Unicode MS" pitchFamily="34" charset="-128"/>
                <a:ea typeface="Arial Unicode MS" pitchFamily="34" charset="-128"/>
                <a:cs typeface="Arial Unicode MS" pitchFamily="34" charset="-128"/>
              </a:rPr>
              <a:t>, LCS…based on the interest the client will request the server then server will send the input values to the client then the client will send the answer to the server then server will tell to the client whether the client had sent a correct value or wrong value. Server will store the all the instances of the clients for future purposes</a:t>
            </a:r>
            <a:r>
              <a:rPr lang="en-US" dirty="0" smtClean="0"/>
              <a:t>.</a:t>
            </a:r>
            <a:endParaRPr lang="en-IN" dirty="0"/>
          </a:p>
          <a:p>
            <a:pPr marL="0" indent="0">
              <a:buNone/>
            </a:pPr>
            <a:endParaRPr lang="en-IN" dirty="0"/>
          </a:p>
          <a:p>
            <a:r>
              <a:rPr lang="en-US" sz="1800" dirty="0" smtClean="0">
                <a:latin typeface="Arial Unicode MS" pitchFamily="34" charset="-128"/>
                <a:ea typeface="Arial Unicode MS" pitchFamily="34" charset="-128"/>
                <a:cs typeface="Arial Unicode MS" pitchFamily="34" charset="-128"/>
              </a:rPr>
              <a:t>This project deals with implementation of the game in a simple and easily understandable manner using socket programming. The logic of the game is coded using client and server programs. This game is played between server and client</a:t>
            </a:r>
            <a:endParaRPr lang="en-IN" sz="1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xmlns="" val="3371414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idea of the project</a:t>
            </a:r>
            <a:endParaRPr lang="en-IN" dirty="0"/>
          </a:p>
        </p:txBody>
      </p:sp>
      <p:sp>
        <p:nvSpPr>
          <p:cNvPr id="3" name="Content Placeholder 2"/>
          <p:cNvSpPr>
            <a:spLocks noGrp="1"/>
          </p:cNvSpPr>
          <p:nvPr>
            <p:ph idx="1"/>
          </p:nvPr>
        </p:nvSpPr>
        <p:spPr/>
        <p:txBody>
          <a:bodyPr>
            <a:noAutofit/>
          </a:bodyPr>
          <a:lstStyle/>
          <a:p>
            <a:pPr lvl="0" fontAlgn="base"/>
            <a:r>
              <a:rPr lang="en-US" sz="2400" dirty="0" smtClean="0">
                <a:latin typeface="Arial Unicode MS" pitchFamily="34" charset="-128"/>
                <a:ea typeface="Arial Unicode MS" pitchFamily="34" charset="-128"/>
                <a:cs typeface="Arial Unicode MS" pitchFamily="34" charset="-128"/>
              </a:rPr>
              <a:t>Basically, we will solve so many algorithms and we will end by getting final result we don’t know whether the value we got is correct or not…to solve this we innovate this project.</a:t>
            </a:r>
          </a:p>
          <a:p>
            <a:pPr lvl="0" fontAlgn="base"/>
            <a:r>
              <a:rPr lang="en-US" sz="2400" dirty="0" smtClean="0">
                <a:latin typeface="Arial Unicode MS" pitchFamily="34" charset="-128"/>
                <a:ea typeface="Arial Unicode MS" pitchFamily="34" charset="-128"/>
                <a:cs typeface="Arial Unicode MS" pitchFamily="34" charset="-128"/>
              </a:rPr>
              <a:t>But implementing it using client-server program along with a Graphical User Interface would be tough. </a:t>
            </a:r>
          </a:p>
          <a:p>
            <a:pPr lvl="0" fontAlgn="base"/>
            <a:r>
              <a:rPr lang="en-US" sz="2400" dirty="0" smtClean="0">
                <a:latin typeface="Arial Unicode MS" pitchFamily="34" charset="-128"/>
                <a:ea typeface="Arial Unicode MS" pitchFamily="34" charset="-128"/>
                <a:cs typeface="Arial Unicode MS" pitchFamily="34" charset="-128"/>
              </a:rPr>
              <a:t>So to keep things simple, we tried to display the inputs of the algorithm and final output on the screen without GUI assistance by adding some code snippet to source code. </a:t>
            </a:r>
          </a:p>
          <a:p>
            <a:r>
              <a:rPr lang="en-US" sz="2400" dirty="0" smtClean="0">
                <a:latin typeface="Arial Unicode MS" pitchFamily="34" charset="-128"/>
                <a:ea typeface="Arial Unicode MS" pitchFamily="34" charset="-128"/>
                <a:cs typeface="Arial Unicode MS" pitchFamily="34" charset="-128"/>
              </a:rPr>
              <a:t>Also we are storing all the instances of the clients like what algorithm he played, what are the inputs generated by the server, server calculated output value and client input</a:t>
            </a:r>
            <a:endParaRPr lang="en-IN" sz="24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xmlns="" val="3582961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Purpose of the project</a:t>
            </a:r>
          </a:p>
        </p:txBody>
      </p:sp>
      <p:sp>
        <p:nvSpPr>
          <p:cNvPr id="3" name="Content Placeholder 2"/>
          <p:cNvSpPr>
            <a:spLocks noGrp="1"/>
          </p:cNvSpPr>
          <p:nvPr>
            <p:ph idx="1"/>
          </p:nvPr>
        </p:nvSpPr>
        <p:spPr/>
        <p:txBody>
          <a:bodyPr>
            <a:normAutofit/>
          </a:bodyPr>
          <a:lstStyle/>
          <a:p>
            <a:pPr lvl="0" fontAlgn="base"/>
            <a:r>
              <a:rPr lang="en-US" dirty="0" smtClean="0"/>
              <a:t>The purpose of this project is to redesign the algorithm visualization tool game using computer network.</a:t>
            </a:r>
          </a:p>
          <a:p>
            <a:pPr lvl="0" fontAlgn="base"/>
            <a:r>
              <a:rPr lang="en-US" dirty="0" smtClean="0"/>
              <a:t>Since it is a strategic game, it will improve concentration of players.</a:t>
            </a:r>
          </a:p>
          <a:p>
            <a:r>
              <a:rPr lang="en-US" dirty="0" smtClean="0"/>
              <a:t>Improves cognitive ability</a:t>
            </a:r>
            <a:endParaRPr lang="en-IN" dirty="0"/>
          </a:p>
        </p:txBody>
      </p:sp>
    </p:spTree>
    <p:extLst>
      <p:ext uri="{BB962C8B-B14F-4D97-AF65-F5344CB8AC3E}">
        <p14:creationId xmlns:p14="http://schemas.microsoft.com/office/powerpoint/2010/main" xmlns="" val="83058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the project</a:t>
            </a:r>
          </a:p>
        </p:txBody>
      </p:sp>
      <p:sp>
        <p:nvSpPr>
          <p:cNvPr id="3" name="Content Placeholder 2"/>
          <p:cNvSpPr>
            <a:spLocks noGrp="1"/>
          </p:cNvSpPr>
          <p:nvPr>
            <p:ph idx="1"/>
          </p:nvPr>
        </p:nvSpPr>
        <p:spPr/>
        <p:txBody>
          <a:bodyPr/>
          <a:lstStyle/>
          <a:p>
            <a:pPr lvl="0" fontAlgn="base"/>
            <a:r>
              <a:rPr lang="en-US" dirty="0" smtClean="0"/>
              <a:t>This is multiplayer strategy game on the </a:t>
            </a:r>
            <a:r>
              <a:rPr lang="en-US" dirty="0" err="1" smtClean="0"/>
              <a:t>linux</a:t>
            </a:r>
            <a:r>
              <a:rPr lang="en-US" dirty="0" smtClean="0"/>
              <a:t> or any compatible platform.</a:t>
            </a:r>
          </a:p>
          <a:p>
            <a:pPr lvl="0" fontAlgn="base"/>
            <a:r>
              <a:rPr lang="en-US" dirty="0" smtClean="0"/>
              <a:t>There is so much scope for this project in the future with making some changes and modifications.</a:t>
            </a:r>
          </a:p>
          <a:p>
            <a:pPr lvl="0" fontAlgn="base"/>
            <a:r>
              <a:rPr lang="en-US" dirty="0" smtClean="0"/>
              <a:t>Some of them are: Adding some more details of the players, Making themes for by integrating GUI to the project and a background music can be added.</a:t>
            </a:r>
          </a:p>
          <a:p>
            <a:endParaRPr lang="en-IN" dirty="0"/>
          </a:p>
        </p:txBody>
      </p:sp>
    </p:spTree>
    <p:extLst>
      <p:ext uri="{BB962C8B-B14F-4D97-AF65-F5344CB8AC3E}">
        <p14:creationId xmlns:p14="http://schemas.microsoft.com/office/powerpoint/2010/main" xmlns="" val="399059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150" y="714531"/>
            <a:ext cx="8596668" cy="1320800"/>
          </a:xfrm>
        </p:spPr>
        <p:txBody>
          <a:bodyPr>
            <a:normAutofit/>
          </a:bodyPr>
          <a:lstStyle/>
          <a:p>
            <a:r>
              <a:rPr lang="en-US" dirty="0"/>
              <a:t>Functionalities and Computing resources</a:t>
            </a:r>
            <a:endParaRPr lang="en-IN" dirty="0"/>
          </a:p>
        </p:txBody>
      </p:sp>
      <p:sp>
        <p:nvSpPr>
          <p:cNvPr id="3" name="Content Placeholder 2"/>
          <p:cNvSpPr>
            <a:spLocks noGrp="1"/>
          </p:cNvSpPr>
          <p:nvPr>
            <p:ph idx="1"/>
          </p:nvPr>
        </p:nvSpPr>
        <p:spPr/>
        <p:txBody>
          <a:bodyPr>
            <a:normAutofit lnSpcReduction="10000"/>
          </a:bodyPr>
          <a:lstStyle/>
          <a:p>
            <a:pPr lvl="0" fontAlgn="base"/>
            <a:r>
              <a:rPr lang="en-US" dirty="0" smtClean="0"/>
              <a:t>The server connects to the client whenever client requests. Then client will send the name of the algorithm which he wants to play based on the given names of the algorithm</a:t>
            </a:r>
          </a:p>
          <a:p>
            <a:pPr lvl="0" fontAlgn="base"/>
            <a:r>
              <a:rPr lang="en-US" dirty="0" smtClean="0"/>
              <a:t>After getting </a:t>
            </a:r>
            <a:r>
              <a:rPr lang="en-US" dirty="0" err="1" smtClean="0"/>
              <a:t>req</a:t>
            </a:r>
            <a:r>
              <a:rPr lang="en-US" dirty="0" smtClean="0"/>
              <a:t> from client server will generate values and according to the user </a:t>
            </a:r>
            <a:r>
              <a:rPr lang="en-US" dirty="0" err="1" smtClean="0"/>
              <a:t>req</a:t>
            </a:r>
            <a:r>
              <a:rPr lang="en-US" dirty="0" smtClean="0"/>
              <a:t> and send it to the client. Server will automatically calculate the output and it will store whenever the client send the output value server will check the output is correct or wrong and result will be sent to the client </a:t>
            </a:r>
          </a:p>
          <a:p>
            <a:pPr lvl="0" fontAlgn="base"/>
            <a:r>
              <a:rPr lang="en-US" dirty="0" smtClean="0"/>
              <a:t>Server is saving all the responses of the each client in a different file for further uses.</a:t>
            </a:r>
          </a:p>
          <a:p>
            <a:endParaRPr lang="en-US" b="1" dirty="0"/>
          </a:p>
        </p:txBody>
      </p:sp>
    </p:spTree>
    <p:extLst>
      <p:ext uri="{BB962C8B-B14F-4D97-AF65-F5344CB8AC3E}">
        <p14:creationId xmlns:p14="http://schemas.microsoft.com/office/powerpoint/2010/main" xmlns="" val="236894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Computing Resources:</a:t>
            </a:r>
            <a:r>
              <a:rPr lang="en-US" dirty="0" smtClean="0"/>
              <a:t/>
            </a:r>
            <a:br>
              <a:rPr lang="en-US" dirty="0" smtClean="0"/>
            </a:br>
            <a:r>
              <a:rPr lang="en-IN" b="1" u="sng" dirty="0"/>
              <a:t/>
            </a:r>
            <a:br>
              <a:rPr lang="en-IN" b="1" u="sng" dirty="0"/>
            </a:br>
            <a:endParaRPr lang="en-IN" dirty="0"/>
          </a:p>
        </p:txBody>
      </p:sp>
      <p:sp>
        <p:nvSpPr>
          <p:cNvPr id="3" name="Content Placeholder 2"/>
          <p:cNvSpPr>
            <a:spLocks noGrp="1"/>
          </p:cNvSpPr>
          <p:nvPr>
            <p:ph idx="1"/>
          </p:nvPr>
        </p:nvSpPr>
        <p:spPr/>
        <p:txBody>
          <a:bodyPr>
            <a:normAutofit/>
          </a:bodyPr>
          <a:lstStyle/>
          <a:p>
            <a:pPr>
              <a:buNone/>
            </a:pPr>
            <a:endParaRPr lang="en-US" dirty="0" smtClean="0"/>
          </a:p>
          <a:p>
            <a:pPr lvl="0" fontAlgn="base"/>
            <a:r>
              <a:rPr lang="en-US" dirty="0" smtClean="0"/>
              <a:t>Operating system: Linux or any other compatible OS.</a:t>
            </a:r>
          </a:p>
          <a:p>
            <a:pPr lvl="0" fontAlgn="base"/>
            <a:r>
              <a:rPr lang="en-US" dirty="0" smtClean="0"/>
              <a:t>Necessary Libraries/Modules to run some functions.</a:t>
            </a:r>
          </a:p>
          <a:p>
            <a:pPr lvl="0" fontAlgn="base"/>
            <a:r>
              <a:rPr lang="en-US" dirty="0" smtClean="0"/>
              <a:t>Processor: i3 Processor or Higher.</a:t>
            </a:r>
          </a:p>
          <a:p>
            <a:pPr lvl="0" fontAlgn="base"/>
            <a:r>
              <a:rPr lang="en-US" dirty="0" smtClean="0"/>
              <a:t>Minimum RAM Required: 512 MB. </a:t>
            </a:r>
          </a:p>
          <a:p>
            <a:pPr lvl="0" fontAlgn="base"/>
            <a:r>
              <a:rPr lang="en-US" dirty="0" smtClean="0"/>
              <a:t>Minimum Storage Required: 2 GB.</a:t>
            </a:r>
          </a:p>
          <a:p>
            <a:endParaRPr lang="en-IN" dirty="0"/>
          </a:p>
        </p:txBody>
      </p:sp>
    </p:spTree>
    <p:extLst>
      <p:ext uri="{BB962C8B-B14F-4D97-AF65-F5344CB8AC3E}">
        <p14:creationId xmlns:p14="http://schemas.microsoft.com/office/powerpoint/2010/main" xmlns="" val="167998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sz="3200" b="1" dirty="0" smtClean="0"/>
              <a:t>Design Constraints for required Performance Criteria:</a:t>
            </a:r>
            <a:endParaRPr lang="en-US" sz="2000" dirty="0" smtClean="0"/>
          </a:p>
          <a:p>
            <a:pPr lvl="0" fontAlgn="base"/>
            <a:r>
              <a:rPr lang="en-US" sz="3200" dirty="0" smtClean="0"/>
              <a:t>You can’t have two programs (or two copies of the same program) listen to the same port on same machine.</a:t>
            </a:r>
            <a:endParaRPr lang="en-US" sz="2800" dirty="0" smtClean="0"/>
          </a:p>
          <a:p>
            <a:pPr lvl="0" fontAlgn="base"/>
            <a:r>
              <a:rPr lang="en-US" sz="3200" dirty="0" smtClean="0"/>
              <a:t>As the server receives as many requests from clients so there is a chance that server can become congested and overloaded.</a:t>
            </a:r>
            <a:endParaRPr lang="en-US" sz="2800" dirty="0" smtClean="0"/>
          </a:p>
          <a:p>
            <a:pPr lvl="0" fontAlgn="base"/>
            <a:r>
              <a:rPr lang="en-US" sz="3200" dirty="0" smtClean="0"/>
              <a:t>If the server fails for any reason, then none of the requests of the clients can be fulfilled. This leads of failure of the client server network.</a:t>
            </a:r>
            <a:endParaRPr lang="en-US" sz="2800" dirty="0" smtClean="0"/>
          </a:p>
          <a:p>
            <a:pPr lvl="0" fontAlgn="base"/>
            <a:r>
              <a:rPr lang="en-US" sz="3200" dirty="0" smtClean="0"/>
              <a:t>Server can serve its services to two clients at any instance of time. </a:t>
            </a:r>
            <a:endParaRPr lang="en-US" sz="2800" dirty="0" smtClean="0"/>
          </a:p>
          <a:p>
            <a:pPr lvl="1"/>
            <a:endParaRPr lang="en-IN" dirty="0"/>
          </a:p>
        </p:txBody>
      </p:sp>
    </p:spTree>
    <p:extLst>
      <p:ext uri="{BB962C8B-B14F-4D97-AF65-F5344CB8AC3E}">
        <p14:creationId xmlns:p14="http://schemas.microsoft.com/office/powerpoint/2010/main" xmlns="" val="3836230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126</TotalTime>
  <Words>623</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AN ALGORITHM GUESS GAME USING SOCKET PROGRAMMING </vt:lpstr>
      <vt:lpstr>Algorithum description</vt:lpstr>
      <vt:lpstr>Introduction</vt:lpstr>
      <vt:lpstr>Innovation idea of the project</vt:lpstr>
      <vt:lpstr>Purpose of the project</vt:lpstr>
      <vt:lpstr>Scope of the project</vt:lpstr>
      <vt:lpstr>Functionalities and Computing resources</vt:lpstr>
      <vt:lpstr>Computing Resources:  </vt:lpstr>
      <vt:lpstr> </vt:lpstr>
      <vt:lpstr>Design of the Project: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dc:title>
  <dc:creator>HARSHIL Sharma</dc:creator>
  <cp:lastModifiedBy>vijay Thota</cp:lastModifiedBy>
  <cp:revision>17</cp:revision>
  <dcterms:created xsi:type="dcterms:W3CDTF">2021-08-27T16:50:11Z</dcterms:created>
  <dcterms:modified xsi:type="dcterms:W3CDTF">2021-10-01T04:17:28Z</dcterms:modified>
</cp:coreProperties>
</file>