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pallihemeshraju@gmail.com" TargetMode="External"/><Relationship Id="rId2" Type="http://schemas.openxmlformats.org/officeDocument/2006/relationships/hyperlink" Target="https://www.data.gov.i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CCD5-5F28-5ECB-5184-B6FD952F1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0"/>
            <a:ext cx="10993549" cy="2016683"/>
          </a:xfrm>
        </p:spPr>
        <p:txBody>
          <a:bodyPr/>
          <a:lstStyle/>
          <a:p>
            <a:r>
              <a:rPr lang="en-IN" dirty="0"/>
              <a:t>DATA OF SCHOOLS IN PUNE(19-20)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93C2E-AAD5-867C-E7A9-295B207B8C1A}"/>
              </a:ext>
            </a:extLst>
          </p:cNvPr>
          <p:cNvSpPr txBox="1"/>
          <p:nvPr/>
        </p:nvSpPr>
        <p:spPr>
          <a:xfrm>
            <a:off x="489857" y="3145971"/>
            <a:ext cx="11120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Source: </a:t>
            </a:r>
            <a:r>
              <a:rPr lang="en-IN" dirty="0">
                <a:hlinkClick r:id="rId2"/>
              </a:rPr>
              <a:t>https://www.data.gov.in</a:t>
            </a:r>
            <a:endParaRPr lang="en-IN" dirty="0"/>
          </a:p>
          <a:p>
            <a:r>
              <a:rPr lang="en-IN" dirty="0"/>
              <a:t>Dataset:  </a:t>
            </a:r>
            <a:r>
              <a:rPr lang="en-US" dirty="0"/>
              <a:t>UDISE+ 2019-20 School Enrollment Dataset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kapallihemeshraju@gmail.com</a:t>
            </a:r>
            <a:endParaRPr lang="en-US" dirty="0"/>
          </a:p>
          <a:p>
            <a:r>
              <a:rPr lang="en-US" dirty="0"/>
              <a:t>Phone: 8977836010</a:t>
            </a:r>
          </a:p>
          <a:p>
            <a:r>
              <a:rPr lang="en-US" dirty="0"/>
              <a:t>Linked in: https://www.linkedin.com/in/kapalli-hemesh-raju-030839344/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241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C8439-B823-E12B-8058-0BF80A1A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F630-8ADA-CD1D-254D-6201B668A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Number of Rows:</a:t>
            </a:r>
            <a:r>
              <a:rPr lang="en-US" dirty="0"/>
              <a:t> 2024 (each representing a school or block)</a:t>
            </a:r>
          </a:p>
          <a:p>
            <a:r>
              <a:rPr lang="en-IN" b="1" dirty="0"/>
              <a:t>Number of Columns:</a:t>
            </a:r>
            <a:r>
              <a:rPr lang="en-IN" dirty="0"/>
              <a:t> 41</a:t>
            </a:r>
            <a:endParaRPr lang="en-US" dirty="0"/>
          </a:p>
          <a:p>
            <a:r>
              <a:rPr lang="en-US" b="1" dirty="0"/>
              <a:t>Column Types:</a:t>
            </a:r>
            <a:r>
              <a:rPr lang="en-US" dirty="0"/>
              <a:t> 9 categorical (object) and 32 numerical (int64)</a:t>
            </a:r>
          </a:p>
          <a:p>
            <a:r>
              <a:rPr lang="en-IN" b="1" dirty="0" err="1"/>
              <a:t>ac_year</a:t>
            </a:r>
            <a:r>
              <a:rPr lang="en-IN" dirty="0"/>
              <a:t>:  Academic year(2019-2020)</a:t>
            </a:r>
          </a:p>
          <a:p>
            <a:r>
              <a:rPr lang="en-IN" b="1" dirty="0" err="1"/>
              <a:t>st_code,state_name</a:t>
            </a:r>
            <a:r>
              <a:rPr lang="en-IN" dirty="0"/>
              <a:t>: State code and Name</a:t>
            </a:r>
          </a:p>
          <a:p>
            <a:r>
              <a:rPr lang="en-US" b="1" dirty="0" err="1"/>
              <a:t>Loc_name</a:t>
            </a:r>
            <a:r>
              <a:rPr lang="en-US" b="1" dirty="0"/>
              <a:t>: </a:t>
            </a:r>
            <a:r>
              <a:rPr lang="en-US" dirty="0"/>
              <a:t>Location Type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90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175-717C-78C8-79E5-7DB349C91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There are more boys than </a:t>
            </a:r>
            <a:r>
              <a:rPr lang="en-IN" dirty="0" err="1"/>
              <a:t>grils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837B84-AFDF-444B-FA40-21710A27D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8499" y="2181924"/>
            <a:ext cx="5855001" cy="3676839"/>
          </a:xfrm>
        </p:spPr>
      </p:pic>
    </p:spTree>
    <p:extLst>
      <p:ext uri="{BB962C8B-B14F-4D97-AF65-F5344CB8AC3E}">
        <p14:creationId xmlns:p14="http://schemas.microsoft.com/office/powerpoint/2010/main" val="394660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6DEF-B9E5-BB27-EF28-B5416062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HAVELI DISTRICT HAS MORE STUDENTS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16623C-5D19-B12F-EB00-173FACE0A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3505" y="2181225"/>
            <a:ext cx="4584990" cy="3678238"/>
          </a:xfrm>
        </p:spPr>
      </p:pic>
    </p:spTree>
    <p:extLst>
      <p:ext uri="{BB962C8B-B14F-4D97-AF65-F5344CB8AC3E}">
        <p14:creationId xmlns:p14="http://schemas.microsoft.com/office/powerpoint/2010/main" val="8865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1D5AC-F152-647C-BC9A-1AB55FC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Schools by Management Type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1D44FA-6CEB-A981-A1B8-F54F999DF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914" y="2058516"/>
            <a:ext cx="9361715" cy="4097327"/>
          </a:xfrm>
        </p:spPr>
      </p:pic>
    </p:spTree>
    <p:extLst>
      <p:ext uri="{BB962C8B-B14F-4D97-AF65-F5344CB8AC3E}">
        <p14:creationId xmlns:p14="http://schemas.microsoft.com/office/powerpoint/2010/main" val="287120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F53C-95E5-F8F5-9F6B-F2BF5917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7D15C-8CBF-C704-B5D1-A47838AB2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Enrollment: 2,171,513 students across all schools</a:t>
            </a:r>
          </a:p>
          <a:p>
            <a:r>
              <a:rPr lang="en-US" dirty="0"/>
              <a:t>Gender Distribution: 1,161,483 boys and 1,010,030 girls, with a gender ratio of approximately 1.15 boys per girl. </a:t>
            </a:r>
          </a:p>
          <a:p>
            <a:r>
              <a:rPr lang="en-US" dirty="0"/>
              <a:t>Class-Wise Enrollment: The most populated class is Class 2 (192,592 students), while the least populated is Class 12 (118,248 students) </a:t>
            </a:r>
          </a:p>
          <a:p>
            <a:r>
              <a:rPr lang="en-US" dirty="0"/>
              <a:t>Pre-Primary Enrollment: 135,706 students are enrolled in pre-primary education. </a:t>
            </a:r>
          </a:p>
          <a:p>
            <a:r>
              <a:rPr lang="en-US" dirty="0"/>
              <a:t>School Management Distribution: The majority of students are enrolled in Private Unaided (Recognized) schools, with 928,468 students.</a:t>
            </a:r>
          </a:p>
          <a:p>
            <a:r>
              <a:rPr lang="en-US"/>
              <a:t>Rural vs Urban Enrollment: 872,442 students are enrolled in rural schools, while 1,299,071 students are in urban schools.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1549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{1D860227-B559-4B08-94DC-EC6B96E1DB2C}tf03457464</Template>
  <TotalTime>70</TotalTime>
  <Words>240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Wingdings 2</vt:lpstr>
      <vt:lpstr>Dividend</vt:lpstr>
      <vt:lpstr>DATA OF SCHOOLS IN PUNE(19-20)  </vt:lpstr>
      <vt:lpstr>Introduction</vt:lpstr>
      <vt:lpstr>There are more boys than grils</vt:lpstr>
      <vt:lpstr>HAVELI DISTRICT HAS MORE STUDENTS</vt:lpstr>
      <vt:lpstr>Distribution of Schools by Management Type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rajuhemanth2004@gmail.com</dc:creator>
  <cp:lastModifiedBy>rajuhemanth2004@gmail.com</cp:lastModifiedBy>
  <cp:revision>1</cp:revision>
  <dcterms:created xsi:type="dcterms:W3CDTF">2025-03-22T13:27:22Z</dcterms:created>
  <dcterms:modified xsi:type="dcterms:W3CDTF">2025-03-22T14:37:33Z</dcterms:modified>
</cp:coreProperties>
</file>