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Bodoni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569475-8655-4CAC-BA6E-136F68879803}">
  <a:tblStyle styleId="{0A569475-8655-4CAC-BA6E-136F6887980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odoni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Bodon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6f80bbda7_6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b6f80bbda7_6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11008659" y="1662544"/>
            <a:ext cx="1183341" cy="462092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19"/>
          <p:cNvSpPr txBox="1"/>
          <p:nvPr>
            <p:ph type="ctrTitle"/>
          </p:nvPr>
        </p:nvSpPr>
        <p:spPr>
          <a:xfrm>
            <a:off x="1747066" y="3429000"/>
            <a:ext cx="4212671" cy="947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doni"/>
              <a:buNone/>
            </a:pPr>
            <a:r>
              <a:rPr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TEAM NAME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0" y="-1"/>
            <a:ext cx="12192000" cy="166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/>
        </p:nvSpPr>
        <p:spPr>
          <a:xfrm>
            <a:off x="-89646" y="1580567"/>
            <a:ext cx="1195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    Department of Arti</a:t>
            </a:r>
            <a:r>
              <a:rPr b="1" lang="en-US" sz="3200">
                <a:solidFill>
                  <a:schemeClr val="lt1"/>
                </a:solidFill>
                <a:highlight>
                  <a:srgbClr val="000080"/>
                </a:highlight>
              </a:rPr>
              <a:t>f</a:t>
            </a:r>
            <a:r>
              <a:rPr b="1" i="0" lang="en-US" sz="32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icial Intelligence and Data Science      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3109912" y="2481453"/>
            <a:ext cx="5972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11008659" y="1662544"/>
            <a:ext cx="1183200" cy="4620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20"/>
          <p:cNvSpPr txBox="1"/>
          <p:nvPr>
            <p:ph type="ctrTitle"/>
          </p:nvPr>
        </p:nvSpPr>
        <p:spPr>
          <a:xfrm>
            <a:off x="1747066" y="3429000"/>
            <a:ext cx="4212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doni"/>
              <a:buNone/>
            </a:pPr>
            <a:r>
              <a:rPr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TEAM NAME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0" y="-1"/>
            <a:ext cx="12192001" cy="166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-89646" y="1580567"/>
            <a:ext cx="1195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    Department of Arti</a:t>
            </a:r>
            <a:r>
              <a:rPr b="1" lang="en-US" sz="3200">
                <a:solidFill>
                  <a:schemeClr val="lt1"/>
                </a:solidFill>
                <a:highlight>
                  <a:srgbClr val="000080"/>
                </a:highlight>
              </a:rPr>
              <a:t>f</a:t>
            </a:r>
            <a:r>
              <a:rPr b="1" i="0" lang="en-US" sz="32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Arial"/>
                <a:ea typeface="Arial"/>
                <a:cs typeface="Arial"/>
                <a:sym typeface="Arial"/>
              </a:rPr>
              <a:t>icial Intelligence and Data Science      </a:t>
            </a:r>
            <a:endParaRPr/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 amt="5000"/>
          </a:blip>
          <a:srcRect b="0" l="0" r="0" t="0"/>
          <a:stretch/>
        </p:blipFill>
        <p:spPr>
          <a:xfrm>
            <a:off x="3109912" y="2481453"/>
            <a:ext cx="5972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3049386" y="0"/>
            <a:ext cx="60932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Problem  Statement</a:t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3109912" y="1533525"/>
            <a:ext cx="597217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 txBox="1"/>
          <p:nvPr/>
        </p:nvSpPr>
        <p:spPr>
          <a:xfrm>
            <a:off x="2173450" y="1445450"/>
            <a:ext cx="8308800" cy="440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4701540" y="-99754"/>
            <a:ext cx="27889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Solution</a:t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3109911" y="1533525"/>
            <a:ext cx="5972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2231967" y="0"/>
            <a:ext cx="91453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Tech-stack/Components Used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3109912" y="1533525"/>
            <a:ext cx="5972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/>
        </p:nvSpPr>
        <p:spPr>
          <a:xfrm>
            <a:off x="3415425" y="-62750"/>
            <a:ext cx="5842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ARCHITECTURE DIAGRAM</a:t>
            </a:r>
            <a:endParaRPr sz="4400">
              <a:solidFill>
                <a:schemeClr val="lt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3109911" y="1533525"/>
            <a:ext cx="5972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/>
        </p:nvSpPr>
        <p:spPr>
          <a:xfrm>
            <a:off x="3794760" y="0"/>
            <a:ext cx="60932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TEAM  NAME</a:t>
            </a:r>
            <a:endParaRPr/>
          </a:p>
        </p:txBody>
      </p:sp>
      <p:graphicFrame>
        <p:nvGraphicFramePr>
          <p:cNvPr id="278" name="Google Shape;278;p25"/>
          <p:cNvGraphicFramePr/>
          <p:nvPr/>
        </p:nvGraphicFramePr>
        <p:xfrm>
          <a:off x="426610" y="1360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{0A569475-8655-4CAC-BA6E-136F68879803}</a:tableStyleId>
              </a:tblPr>
              <a:tblGrid>
                <a:gridCol w="913200"/>
                <a:gridCol w="3666150"/>
                <a:gridCol w="2289675"/>
                <a:gridCol w="2289675"/>
                <a:gridCol w="2289675"/>
              </a:tblGrid>
              <a:tr h="10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S.NO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COLLEGE NAME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STREAM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0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0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0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03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