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C472D-00C4-A0FE-925F-78272397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de Projetos: </a:t>
            </a:r>
            <a:br>
              <a:rPr lang="pt-BR" dirty="0"/>
            </a:br>
            <a:r>
              <a:rPr lang="pt-BR" dirty="0"/>
              <a:t>Um Estudo de Caso em Festa de Casamento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C97DDB-15EF-D883-529C-205D5891A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3011460"/>
            <a:ext cx="97802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Organização de uma festa de casamento como projeto.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Relevância da gestão de projetos em eventos especiais.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Demonstrar a aplicação prática dos conceitos de gestão de projetos.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1DC3070-24C8-16E0-DA7E-3F5CCDB125E6}"/>
              </a:ext>
            </a:extLst>
          </p:cNvPr>
          <p:cNvSpPr txBox="1">
            <a:spLocks/>
          </p:cNvSpPr>
          <p:nvPr/>
        </p:nvSpPr>
        <p:spPr>
          <a:xfrm>
            <a:off x="1141412" y="5495493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Hemerson da Costa Lacovic</a:t>
            </a:r>
            <a:endParaRPr lang="pt-BR"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10ABA-AF92-70CB-AB90-D7622D28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Aprendizados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92640-1192-E0B0-483C-FFCBC878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gestão de projetos foi fundamental para o sucesso da festa de casamento. A combinação de planejamento detalhado, habilidades técnicas e competências interpessoais garantiu que os objetivos fossem alcançados. Este estudo de caso reforça a relevância da gestão de projetos em diferentes contextos e a necessidade de adaptar metodologias às especificidades de cada projeto.</a:t>
            </a:r>
          </a:p>
        </p:txBody>
      </p:sp>
    </p:spTree>
    <p:extLst>
      <p:ext uri="{BB962C8B-B14F-4D97-AF65-F5344CB8AC3E}">
        <p14:creationId xmlns:p14="http://schemas.microsoft.com/office/powerpoint/2010/main" val="21847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E1A78-0C51-AEB5-3E70-B376AF61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6BF24B-BB48-5F5B-3EB5-6F9FE6386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589183"/>
            <a:ext cx="51988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 Principal: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Organizar uma festa de casamento memorável.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Expectativas: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800" dirty="0">
                <a:latin typeface="Arial" panose="020B0604020202020204" pitchFamily="34" charset="0"/>
              </a:rPr>
              <a:t>-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Atender aos desejos dos noivos e convidados.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Restrições: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Orçamento estipulado.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Prazo estabelecido.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6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7695A-F822-0FD0-A136-95492A28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8CDF53-5327-56EC-17A2-41A4A8E5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2" y="1802867"/>
            <a:ext cx="4800599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altLang="pt-BR" sz="1800" b="1" dirty="0">
                <a:latin typeface="Arial" panose="020B0604020202020204" pitchFamily="34" charset="0"/>
              </a:rPr>
              <a:t>1. Planejamento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Definição do escopo: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local, data, número de convidados, estilo do evento e serviços necessários</a:t>
            </a:r>
            <a:r>
              <a:rPr lang="pt-BR" sz="1400" dirty="0"/>
              <a:t>.</a:t>
            </a:r>
            <a:endParaRPr lang="pt-BR" altLang="pt-BR" sz="16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Criação do cronograma: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estabelecimento de prazos para cada atividade.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Alocação de recursos: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definição do orçamento e distribuição dos recursos financeiros.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altLang="pt-BR" sz="1800" b="1" dirty="0">
                <a:latin typeface="Arial" panose="020B0604020202020204" pitchFamily="34" charset="0"/>
              </a:rPr>
              <a:t>2. Execução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Contratação de fornecedores: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buffet, decoração, música, fotografia, entre outros.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Preparação do evento: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ensaios, finalização de detalhes e logística.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Comunicação com convidados: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envio de convites e gerenciamento de confirmações.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73F86E-1E19-C5B4-A6FC-72DAE945D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2" y="1802867"/>
            <a:ext cx="49529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altLang="pt-BR" sz="1800" b="1" dirty="0">
                <a:latin typeface="Arial" panose="020B0604020202020204" pitchFamily="34" charset="0"/>
              </a:rPr>
              <a:t>3. Monitoramento e Controle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Acompanhamento do progresso: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reuniões periódicas para avaliar o andamento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Gestão de riscos: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identificação de possíveis imprevistos e elaboração de planos de contingência.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Controle orçamentário: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monitoramento das despesas para manter o projeto dentro do orçamento.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endParaRPr lang="pt-BR" altLang="pt-B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altLang="pt-BR" sz="1800" b="1" dirty="0">
                <a:latin typeface="Arial" panose="020B0604020202020204" pitchFamily="34" charset="0"/>
              </a:rPr>
              <a:t>4. Encerramento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Realização do evento: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garantia de que tudo ocorra conforme o planejado.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Avaliação do projeto: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coleta de feedback dos noivos e convidados.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800" dirty="0">
                <a:latin typeface="Arial" panose="020B0604020202020204" pitchFamily="34" charset="0"/>
              </a:rPr>
              <a:t>Conclusão contratual: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lang="pt-BR" altLang="pt-BR" sz="1400" dirty="0">
                <a:latin typeface="Arial" panose="020B0604020202020204" pitchFamily="34" charset="0"/>
              </a:rPr>
              <a:t>finalização de pagamentos e contratos com fornecedores.</a:t>
            </a:r>
          </a:p>
        </p:txBody>
      </p:sp>
    </p:spTree>
    <p:extLst>
      <p:ext uri="{BB962C8B-B14F-4D97-AF65-F5344CB8AC3E}">
        <p14:creationId xmlns:p14="http://schemas.microsoft.com/office/powerpoint/2010/main" val="158214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6C85-FD57-16B9-66D3-1279F038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 Skills e Soft Skills Necessárias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19F371-B1D9-BF06-9DC5-620D673C2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881920"/>
            <a:ext cx="297389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Skills: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Gestão de projetos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Orçamentação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Logística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75BDA1-BBBC-2A2C-6C75-D3245ACB6D18}"/>
              </a:ext>
            </a:extLst>
          </p:cNvPr>
          <p:cNvSpPr txBox="1"/>
          <p:nvPr/>
        </p:nvSpPr>
        <p:spPr>
          <a:xfrm>
            <a:off x="6094412" y="2881920"/>
            <a:ext cx="61052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 Skills: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Comunicação eficaz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Negociação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Resolução de problemas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Gestão do tempo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Liderança</a:t>
            </a:r>
          </a:p>
        </p:txBody>
      </p:sp>
    </p:spTree>
    <p:extLst>
      <p:ext uri="{BB962C8B-B14F-4D97-AF65-F5344CB8AC3E}">
        <p14:creationId xmlns:p14="http://schemas.microsoft.com/office/powerpoint/2010/main" val="274702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95133-3AF0-8976-9961-5B4598A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 do </a:t>
            </a:r>
            <a:r>
              <a:rPr lang="pt-BR" dirty="0" err="1"/>
              <a:t>Cynefin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D9D9A-7A5B-8392-D34F-C5751FB7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projeto da Festa de Casamento se encaixa no domínio Complexo do modelo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Cynefin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Isso significa que envolve múltiplas interações e um alto grau de personalização, exigindo adaptabilidade e flexibilidade na gestão.</a:t>
            </a:r>
          </a:p>
        </p:txBody>
      </p:sp>
    </p:spTree>
    <p:extLst>
      <p:ext uri="{BB962C8B-B14F-4D97-AF65-F5344CB8AC3E}">
        <p14:creationId xmlns:p14="http://schemas.microsoft.com/office/powerpoint/2010/main" val="322396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9EF68-0F83-8C42-2921-B083C6CC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Escolhida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FAF04-4F77-9939-C071-B9AE1D72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Gestão Tradicional: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o planejamento macro, cronograma e orçamento.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Metodologias Ágeis: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a execução e monitoramento, permitindo ajustes rápidos a imprevistos.</a:t>
            </a:r>
          </a:p>
        </p:txBody>
      </p:sp>
    </p:spTree>
    <p:extLst>
      <p:ext uri="{BB962C8B-B14F-4D97-AF65-F5344CB8AC3E}">
        <p14:creationId xmlns:p14="http://schemas.microsoft.com/office/powerpoint/2010/main" val="395725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1A9FA-52D7-E758-F0EE-BFF3EE5E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da Gestão de Projetos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1553A-DFCC-34F6-CBB2-EF4413100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97088"/>
            <a:ext cx="65453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Diagrama de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Gantt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visualização do cronograma.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Checklists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garantindo que todas as tarefas sejam realizadas.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Reuniões Semanais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monitorar o progresso.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Softwares de Gestão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Trello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gerenciar tarefas e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12297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B4468-BB21-A41A-0B73-C1923FD4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 Soluções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2BADDA-E977-6EB5-1B7D-538978498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4" y="2084498"/>
            <a:ext cx="990599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Atrasos de fornecedores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mitigados com contratos com cláusulas de penalidade e planos de contingência.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 orçamentário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solucionado por meio de monitoramento constante e ajustes necessários.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Imprevistos no dia do evento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preparamos uma equipe de suporte para resolver problemas imediatos, como falhas técnicas ou mudanças climáticas.</a:t>
            </a:r>
          </a:p>
        </p:txBody>
      </p:sp>
    </p:spTree>
    <p:extLst>
      <p:ext uri="{BB962C8B-B14F-4D97-AF65-F5344CB8AC3E}">
        <p14:creationId xmlns:p14="http://schemas.microsoft.com/office/powerpoint/2010/main" val="141817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B8549-EC84-73AA-79EA-CF029704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 do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CDA1A8-5D31-E8CC-2953-A07503C84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4" y="2097088"/>
            <a:ext cx="99059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Satisfação dos noivos e convidados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alcançamos as expectativas de todos.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Fortalecimento da reputação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nossa organização fictícia se destacou como especialista em eventos personalizados.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de sucesso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projeto serviu como exemplo da importância da gestão eficiente em eventos complexos. </a:t>
            </a:r>
          </a:p>
        </p:txBody>
      </p:sp>
    </p:spTree>
    <p:extLst>
      <p:ext uri="{BB962C8B-B14F-4D97-AF65-F5344CB8AC3E}">
        <p14:creationId xmlns:p14="http://schemas.microsoft.com/office/powerpoint/2010/main" val="84625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48</TotalTime>
  <Words>562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Gestão de Projetos:  Um Estudo de Caso em Festa de Casamento</vt:lpstr>
      <vt:lpstr>Objetivo do Projeto</vt:lpstr>
      <vt:lpstr>Etapas do Projeto</vt:lpstr>
      <vt:lpstr>Hard Skills e Soft Skills Necessárias</vt:lpstr>
      <vt:lpstr>Domínio do Cynefin</vt:lpstr>
      <vt:lpstr>Abordagem Escolhida</vt:lpstr>
      <vt:lpstr>Aplicação da Gestão de Projetos</vt:lpstr>
      <vt:lpstr>Desafios e Soluções</vt:lpstr>
      <vt:lpstr>Impacto do Projeto</vt:lpstr>
      <vt:lpstr>Conclusões e Aprendizados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Hemerson Lacovic</dc:creator>
  <cp:lastModifiedBy>Hemerson Lacovic</cp:lastModifiedBy>
  <cp:revision>1</cp:revision>
  <dcterms:created xsi:type="dcterms:W3CDTF">2024-09-16T15:33:53Z</dcterms:created>
  <dcterms:modified xsi:type="dcterms:W3CDTF">2024-09-16T16:22:03Z</dcterms:modified>
</cp:coreProperties>
</file>