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BA3FB4-7A5A-8183-9BC9-22C5AF8F59DD}" name="Hemerson Lacovic" initials="HL" userId="b8298d5433af5c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0424" autoAdjust="0"/>
  </p:normalViewPr>
  <p:slideViewPr>
    <p:cSldViewPr snapToGrid="0">
      <p:cViewPr varScale="1">
        <p:scale>
          <a:sx n="78" d="100"/>
          <a:sy n="78" d="100"/>
        </p:scale>
        <p:origin x="3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B4901-FC58-4A20-A21D-B9AF4DBFEC39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F57B-B04D-4422-94FC-FFCFC4BC8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 pessoal, me chamo Hemerson e Hoje temos uma apresentação muito interessante sobre uma metodologia que tem ganhado bastante espaço na gestão de projetos: o </a:t>
            </a:r>
            <a:r>
              <a:rPr lang="pt-BR" b="1" dirty="0" err="1"/>
              <a:t>Kanban</a:t>
            </a:r>
            <a:r>
              <a:rPr lang="pt-BR" dirty="0"/>
              <a:t>. Vamos explorar suas origens, entender como ele funciona, seus princípios, as vantagens e até os desafios de implementá-lo. No final, vocês terão uma visão clara de como o </a:t>
            </a:r>
            <a:r>
              <a:rPr lang="pt-BR" dirty="0" err="1"/>
              <a:t>Kanban</a:t>
            </a:r>
            <a:r>
              <a:rPr lang="pt-BR" dirty="0"/>
              <a:t> pode ser aplicado para otimizar a gestão de tarefas e melhorar a produtividade da equipe.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93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começar pelo básico: </a:t>
            </a:r>
            <a:r>
              <a:rPr lang="pt-BR" b="1" dirty="0"/>
              <a:t>o que é o </a:t>
            </a:r>
            <a:r>
              <a:rPr lang="pt-BR" b="1" dirty="0" err="1"/>
              <a:t>Kanban</a:t>
            </a:r>
            <a:r>
              <a:rPr lang="pt-BR" dirty="0"/>
              <a:t>? A palavra '</a:t>
            </a:r>
            <a:r>
              <a:rPr lang="pt-BR" dirty="0" err="1"/>
              <a:t>kanban</a:t>
            </a:r>
            <a:r>
              <a:rPr lang="pt-BR" dirty="0"/>
              <a:t>' vem do japonês e significa literalmente 'cartão visual'. Foi desenvolvido pela Toyota nos anos 1940 para gerenciar e otimizar a linha de produção de automóveis. O conceito principal por trás do </a:t>
            </a:r>
            <a:r>
              <a:rPr lang="pt-BR" dirty="0" err="1"/>
              <a:t>Kanban</a:t>
            </a:r>
            <a:r>
              <a:rPr lang="pt-BR" dirty="0"/>
              <a:t> era simples: organizar o fluxo de trabalho de forma visual, permitindo que a equipe soubesse exatamente o que estava sendo feito e o que vinha a seguir.</a:t>
            </a:r>
          </a:p>
          <a:p>
            <a:br>
              <a:rPr lang="pt-BR" dirty="0"/>
            </a:br>
            <a:r>
              <a:rPr lang="pt-BR" dirty="0"/>
              <a:t>Desde então, a metodologia </a:t>
            </a:r>
            <a:r>
              <a:rPr lang="pt-BR" dirty="0" err="1"/>
              <a:t>Kanban</a:t>
            </a:r>
            <a:r>
              <a:rPr lang="pt-BR" dirty="0"/>
              <a:t> foi adaptada para vários setores, desde fábricas até ambientes corporativos e, claro, no desenvolvimento de software, onde ganhou uma popularidade gigantesca. A partir de quadros visuais, como os que veremos mais à frente, ele se tornou uma ferramenta essencial para equipes que querem melhorar seu fluxo de trabalho de forma contínua."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2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vamos falar sobre os </a:t>
            </a:r>
            <a:r>
              <a:rPr lang="pt-BR" b="1" dirty="0"/>
              <a:t>princípios e valores</a:t>
            </a:r>
            <a:r>
              <a:rPr lang="pt-BR" dirty="0"/>
              <a:t> que guiam o </a:t>
            </a:r>
            <a:r>
              <a:rPr lang="pt-BR" dirty="0" err="1"/>
              <a:t>Kanban</a:t>
            </a:r>
            <a:r>
              <a:rPr lang="pt-BR" dirty="0"/>
              <a:t>. A ideia central é que o </a:t>
            </a:r>
            <a:r>
              <a:rPr lang="pt-BR" dirty="0" err="1"/>
              <a:t>Kanban</a:t>
            </a:r>
            <a:r>
              <a:rPr lang="pt-BR" dirty="0"/>
              <a:t> pode ser aplicado sem a necessidade de grandes mudanças iniciais.</a:t>
            </a:r>
            <a:br>
              <a:rPr lang="pt-BR" dirty="0"/>
            </a:br>
            <a:r>
              <a:rPr lang="pt-BR" dirty="0"/>
              <a:t>O primeiro princípio é 'comece com o que você tem agora'. Isso significa que você não precisa reestruturar completamente seu fluxo de trabalho para implementar o </a:t>
            </a:r>
            <a:r>
              <a:rPr lang="pt-BR" dirty="0" err="1"/>
              <a:t>Kanban</a:t>
            </a:r>
            <a:r>
              <a:rPr lang="pt-BR" dirty="0"/>
              <a:t>. Ele permite que a equipe adote a metodologia sem interromper o que já está funcionando.</a:t>
            </a:r>
          </a:p>
          <a:p>
            <a:br>
              <a:rPr lang="pt-BR" dirty="0"/>
            </a:br>
            <a:r>
              <a:rPr lang="pt-BR" dirty="0"/>
              <a:t>O segundo princípio é 'respeitar os processos atuais'. A ideia é evoluir aos poucos, sem desestabilizar a equipe. </a:t>
            </a:r>
          </a:p>
          <a:p>
            <a:endParaRPr lang="pt-BR" dirty="0"/>
          </a:p>
          <a:p>
            <a:r>
              <a:rPr lang="pt-BR" dirty="0"/>
              <a:t>E por fim, temos o princípio de 'incentivar a liderança em todos os níveis'. Isso significa que todos os membros da equipe são encorajados a propor melhorias e a ter voz no processo de otimização. Esse é um dos grandes diferenciais do </a:t>
            </a:r>
            <a:r>
              <a:rPr lang="pt-BR" dirty="0" err="1"/>
              <a:t>Kanban</a:t>
            </a:r>
            <a:r>
              <a:rPr lang="pt-BR" dirty="0"/>
              <a:t>: ele não depende de um líder formal para funcionar; a mudança e a melhoria são responsabilidades de 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9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Kanban</a:t>
            </a:r>
            <a:r>
              <a:rPr lang="pt-BR" dirty="0"/>
              <a:t> é uma metodologia prática e focada em etapas bem definidas. </a:t>
            </a:r>
          </a:p>
          <a:p>
            <a:endParaRPr lang="pt-BR" dirty="0"/>
          </a:p>
          <a:p>
            <a:r>
              <a:rPr lang="pt-BR" dirty="0"/>
              <a:t>A primeira etapa é </a:t>
            </a:r>
            <a:r>
              <a:rPr lang="pt-BR" b="1" dirty="0"/>
              <a:t>visualizar o fluxo de trabalho</a:t>
            </a:r>
            <a:r>
              <a:rPr lang="pt-BR" dirty="0"/>
              <a:t>. Você deve mapear cada etapa do seu processo em um quadro visual, geralmente dividido em colunas como 'A Fazer', 'Em Progresso' e 'Concluído'. Isso ajuda a equipe a ver claramente o que está sendo feito e o que precisa ser feito a seguir.</a:t>
            </a:r>
            <a:br>
              <a:rPr lang="pt-BR" dirty="0"/>
            </a:br>
            <a:r>
              <a:rPr lang="pt-BR" dirty="0"/>
              <a:t>A segunda etapa é </a:t>
            </a:r>
            <a:r>
              <a:rPr lang="pt-BR" b="1" dirty="0"/>
              <a:t>limitar o trabalho em progresso</a:t>
            </a:r>
            <a:r>
              <a:rPr lang="pt-BR" dirty="0"/>
              <a:t>, ou WIP. Essa é uma das chaves do </a:t>
            </a:r>
            <a:r>
              <a:rPr lang="pt-BR" dirty="0" err="1"/>
              <a:t>Kanban</a:t>
            </a:r>
            <a:r>
              <a:rPr lang="pt-BR" dirty="0"/>
              <a:t>. Ao limitar o número de tarefas em cada coluna, evitamos sobrecarga e garantimos que o foco esteja nas tarefas mais importantes.</a:t>
            </a:r>
            <a:br>
              <a:rPr lang="pt-BR" dirty="0"/>
            </a:br>
            <a:r>
              <a:rPr lang="pt-BR" dirty="0"/>
              <a:t>A terceira etapa é </a:t>
            </a:r>
            <a:r>
              <a:rPr lang="pt-BR" b="1" dirty="0"/>
              <a:t>gerenciar o fluxo</a:t>
            </a:r>
            <a:r>
              <a:rPr lang="pt-BR" dirty="0"/>
              <a:t>. Aqui, a equipe monitora o movimento das tarefas pelo quadro, identificando gargalos e ajustando as etapas conforme necessário.</a:t>
            </a:r>
            <a:br>
              <a:rPr lang="pt-BR" dirty="0"/>
            </a:br>
            <a:r>
              <a:rPr lang="pt-BR" dirty="0"/>
              <a:t>A quarta etapa é </a:t>
            </a:r>
            <a:r>
              <a:rPr lang="pt-BR" b="1" dirty="0"/>
              <a:t>tornar as regras do processo explícitas</a:t>
            </a:r>
            <a:r>
              <a:rPr lang="pt-BR" dirty="0"/>
              <a:t>. Isso significa que todos na equipe sabem exatamente como as tarefas fluem entre as colunas, evitando confusão e desentendimentos.</a:t>
            </a:r>
            <a:br>
              <a:rPr lang="pt-BR" dirty="0"/>
            </a:br>
            <a:r>
              <a:rPr lang="pt-BR" dirty="0"/>
              <a:t>Por fim, temos o conceito de </a:t>
            </a:r>
            <a:r>
              <a:rPr lang="pt-BR" b="1" dirty="0"/>
              <a:t>melhorar continuamente</a:t>
            </a:r>
            <a:r>
              <a:rPr lang="pt-BR" dirty="0"/>
              <a:t>. O </a:t>
            </a:r>
            <a:r>
              <a:rPr lang="pt-BR" dirty="0" err="1"/>
              <a:t>Kanban</a:t>
            </a:r>
            <a:r>
              <a:rPr lang="pt-BR" dirty="0"/>
              <a:t> é uma metodologia que incentiva ajustes e melhorias constantes, usando métricas e feedback para otimizar o processo de forma gradual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8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vamos falar sobre as </a:t>
            </a:r>
            <a:r>
              <a:rPr lang="pt-BR" b="1" dirty="0"/>
              <a:t>ferramentas e técnicas</a:t>
            </a:r>
            <a:r>
              <a:rPr lang="pt-BR" dirty="0"/>
              <a:t> usadas no </a:t>
            </a:r>
            <a:r>
              <a:rPr lang="pt-BR" dirty="0" err="1"/>
              <a:t>Kanban</a:t>
            </a:r>
            <a:r>
              <a:rPr lang="pt-BR" dirty="0"/>
              <a:t>. </a:t>
            </a:r>
          </a:p>
          <a:p>
            <a:r>
              <a:rPr lang="pt-BR" dirty="0"/>
              <a:t>A mais básica, mas talvez a mais poderosa ferramenta do </a:t>
            </a:r>
            <a:r>
              <a:rPr lang="pt-BR" dirty="0" err="1"/>
              <a:t>Kanban</a:t>
            </a:r>
            <a:r>
              <a:rPr lang="pt-BR" dirty="0"/>
              <a:t>, é o </a:t>
            </a:r>
            <a:r>
              <a:rPr lang="pt-BR" b="1" dirty="0"/>
              <a:t>quadro </a:t>
            </a:r>
            <a:r>
              <a:rPr lang="pt-BR" b="1" dirty="0" err="1"/>
              <a:t>Kanban</a:t>
            </a:r>
            <a:r>
              <a:rPr lang="pt-BR" dirty="0"/>
              <a:t>. Esse quadro pode ser físico, como </a:t>
            </a:r>
            <a:r>
              <a:rPr lang="pt-BR" dirty="0" err="1"/>
              <a:t>post-its</a:t>
            </a:r>
            <a:r>
              <a:rPr lang="pt-BR" dirty="0"/>
              <a:t> em um mural, ou digital, utilizando ferramentas como </a:t>
            </a:r>
            <a:r>
              <a:rPr lang="pt-BR" dirty="0" err="1"/>
              <a:t>Trello</a:t>
            </a:r>
            <a:r>
              <a:rPr lang="pt-BR" dirty="0"/>
              <a:t>, </a:t>
            </a:r>
            <a:r>
              <a:rPr lang="pt-BR" dirty="0" err="1"/>
              <a:t>Monday</a:t>
            </a:r>
            <a:r>
              <a:rPr lang="pt-BR" dirty="0"/>
              <a:t> ou </a:t>
            </a:r>
            <a:r>
              <a:rPr lang="pt-BR" dirty="0" err="1"/>
              <a:t>Asana</a:t>
            </a:r>
            <a:r>
              <a:rPr lang="pt-BR" dirty="0"/>
              <a:t>. </a:t>
            </a:r>
          </a:p>
          <a:p>
            <a:r>
              <a:rPr lang="pt-BR" dirty="0"/>
              <a:t>Em ambos os casos, o quadro mostra visualmente o progresso das tarefas de cada equipe.</a:t>
            </a:r>
            <a:br>
              <a:rPr lang="pt-BR" dirty="0"/>
            </a:br>
            <a:r>
              <a:rPr lang="pt-BR" dirty="0"/>
              <a:t>Além disso, temos os </a:t>
            </a:r>
            <a:r>
              <a:rPr lang="pt-BR" b="1" dirty="0"/>
              <a:t>limites de trabalho em progresso</a:t>
            </a:r>
            <a:r>
              <a:rPr lang="pt-BR" dirty="0"/>
              <a:t>, ou WIP. Isso significa que limitamos o número de tarefas em cada coluna do quadro, garantindo que a equipe não fique sobrecarregada e que as tarefas em andamento sejam concluídas antes de começar novas.</a:t>
            </a:r>
            <a:br>
              <a:rPr lang="pt-BR" dirty="0"/>
            </a:br>
            <a:r>
              <a:rPr lang="pt-BR" dirty="0"/>
              <a:t>Por fim, temos as </a:t>
            </a:r>
            <a:r>
              <a:rPr lang="pt-BR" b="1" dirty="0"/>
              <a:t>métricas</a:t>
            </a:r>
            <a:r>
              <a:rPr lang="pt-BR" dirty="0"/>
              <a:t>, como o </a:t>
            </a:r>
            <a:r>
              <a:rPr lang="pt-BR" b="1" dirty="0"/>
              <a:t>Lead Time</a:t>
            </a:r>
            <a:r>
              <a:rPr lang="pt-BR" dirty="0"/>
              <a:t> (o tempo total que uma tarefa leva para ser concluída, desde o início até o fim) e o </a:t>
            </a:r>
            <a:r>
              <a:rPr lang="pt-BR" b="1" dirty="0" err="1"/>
              <a:t>Cycle</a:t>
            </a:r>
            <a:r>
              <a:rPr lang="pt-BR" b="1" dirty="0"/>
              <a:t> Time</a:t>
            </a:r>
            <a:r>
              <a:rPr lang="pt-BR" dirty="0"/>
              <a:t> (o tempo que uma tarefa leva para ser completada depois que é iniciada). Essas métricas ajudam a equipe a entender onde pode melhorar e a ajustar o fluxo de trabalho.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7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Kanban</a:t>
            </a:r>
            <a:r>
              <a:rPr lang="pt-BR" dirty="0"/>
              <a:t> traz uma série de </a:t>
            </a:r>
            <a:r>
              <a:rPr lang="pt-BR" b="1" dirty="0"/>
              <a:t>vantagens</a:t>
            </a:r>
            <a:r>
              <a:rPr lang="pt-BR" dirty="0"/>
              <a:t>. Ele é altamente flexível, permitindo que as equipes ajustem suas prioridades sem precisar refazer todo o planejamento. </a:t>
            </a:r>
          </a:p>
          <a:p>
            <a:r>
              <a:rPr lang="pt-BR" dirty="0"/>
              <a:t>É também uma metodologia muito fácil de implementar, pois não exige mudanças drásticas desde o início. Além disso, ao limitar o trabalho em progresso, ele ajuda a evitar sobrecarga e melhora a eficiência geral da equipe.</a:t>
            </a:r>
            <a:br>
              <a:rPr lang="pt-BR" dirty="0"/>
            </a:br>
            <a:r>
              <a:rPr lang="pt-BR" dirty="0"/>
              <a:t>No entanto, há também algumas </a:t>
            </a:r>
            <a:r>
              <a:rPr lang="pt-BR" b="1" dirty="0"/>
              <a:t>desvantagens</a:t>
            </a:r>
            <a:r>
              <a:rPr lang="pt-BR" dirty="0"/>
              <a:t>. Uma delas é a falta de estrutura rígida, o que pode ser desafiador para equipes que preferem processos mais controlados. Se a equipe não definir limites claros ou regras para o fluxo de tarefas, o processo pode se tornar caótico e desorganizado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25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Kanban</a:t>
            </a:r>
            <a:r>
              <a:rPr lang="pt-BR" dirty="0"/>
              <a:t> tem vários </a:t>
            </a:r>
            <a:r>
              <a:rPr lang="pt-BR" b="1" dirty="0"/>
              <a:t>casos de sucesso</a:t>
            </a:r>
            <a:r>
              <a:rPr lang="pt-BR" dirty="0"/>
              <a:t> em grandes empresas. O Spotify, por exemplo, usou o </a:t>
            </a:r>
            <a:r>
              <a:rPr lang="pt-BR" dirty="0" err="1"/>
              <a:t>Kanban</a:t>
            </a:r>
            <a:r>
              <a:rPr lang="pt-BR" dirty="0"/>
              <a:t> para melhorar o processo de desenvolvimento de seus produtos, o que lhes permitiu lançar novos recursos de forma contínua e rápida. </a:t>
            </a:r>
          </a:p>
          <a:p>
            <a:endParaRPr lang="pt-BR" dirty="0"/>
          </a:p>
          <a:p>
            <a:r>
              <a:rPr lang="pt-BR" dirty="0"/>
              <a:t>A Pixar, no setor de animação, também implementou o </a:t>
            </a:r>
            <a:r>
              <a:rPr lang="pt-BR" dirty="0" err="1"/>
              <a:t>Kanban</a:t>
            </a:r>
            <a:r>
              <a:rPr lang="pt-BR" dirty="0"/>
              <a:t> para otimizar o fluxo de trabalho em seus projetos criativos.</a:t>
            </a:r>
          </a:p>
          <a:p>
            <a:br>
              <a:rPr lang="pt-BR" dirty="0"/>
            </a:br>
            <a:r>
              <a:rPr lang="pt-BR" dirty="0"/>
              <a:t>Por outro lado, há casos de </a:t>
            </a:r>
            <a:r>
              <a:rPr lang="pt-BR" b="1" dirty="0"/>
              <a:t>fracasso</a:t>
            </a:r>
            <a:r>
              <a:rPr lang="pt-BR" dirty="0"/>
              <a:t>, especialmente quando as equipes falham em aplicar corretamente os limites de trabalho em progresso. Sem esses limites, as tarefas podem se acumular e sobrecarregar os membros da equipe, levando a atrasos e ineficiências.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68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Chegamos ao final da nossa apresentação. Em resumo, o </a:t>
            </a:r>
            <a:r>
              <a:rPr lang="pt-BR" dirty="0" err="1"/>
              <a:t>Kanban</a:t>
            </a:r>
            <a:r>
              <a:rPr lang="pt-BR" dirty="0"/>
              <a:t> é uma metodologia muito eficaz para quem busca simplicidade e flexibilidade na gestão de projetos. E</a:t>
            </a:r>
          </a:p>
          <a:p>
            <a:r>
              <a:rPr lang="pt-BR" dirty="0" err="1"/>
              <a:t>le</a:t>
            </a:r>
            <a:r>
              <a:rPr lang="pt-BR" dirty="0"/>
              <a:t> permite que as equipes façam ajustes contínuos, sempre melhorando o fluxo de trabalho e a eficiência. A capacidade de visualizar o processo de trabalho de forma clara, com o uso de quadros e limites de tarefas, faz do </a:t>
            </a:r>
            <a:r>
              <a:rPr lang="pt-BR" dirty="0" err="1"/>
              <a:t>Kanban</a:t>
            </a:r>
            <a:r>
              <a:rPr lang="pt-BR" dirty="0"/>
              <a:t> uma excelente escolha para equipes que precisam se adaptar rapidamente a mudanças. </a:t>
            </a:r>
          </a:p>
          <a:p>
            <a:r>
              <a:rPr lang="pt-BR" dirty="0"/>
              <a:t>Se bem implementado, o </a:t>
            </a:r>
            <a:r>
              <a:rPr lang="pt-BR" dirty="0" err="1"/>
              <a:t>Kanban</a:t>
            </a:r>
            <a:r>
              <a:rPr lang="pt-BR" dirty="0"/>
              <a:t> pode transformar a forma como sua equipe lida com demandas e prazos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CF57B-B04D-4422-94FC-FFCFC4BC8E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0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ABFA0-D8E6-3A23-07BF-703D590FA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Metodologia </a:t>
            </a:r>
            <a:r>
              <a:rPr lang="pt-BR" dirty="0" err="1"/>
              <a:t>Kanban</a:t>
            </a:r>
            <a:r>
              <a:rPr lang="pt-BR" dirty="0"/>
              <a:t>: Gestão Visual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A65DD-52EC-DE10-9031-F60481E1E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 Hemerson da Costa Lacovic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3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1D697-1BAC-9DAE-B787-CCAE9EA9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Kanban</a:t>
            </a:r>
            <a:r>
              <a:rPr lang="pt-BR" dirty="0"/>
              <a:t>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FAE45A-A538-6756-A304-1E3788647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551837"/>
            <a:ext cx="46220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Definição: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Metodologia ágil para gestão visual de tarefas.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Histórico: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Criado pela Toyota nos anos 1940, adaptado para diversos setores.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D6D99C-63FA-639F-CF75-D2EC7A3D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029987"/>
            <a:ext cx="5357624" cy="27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35CB1-4547-AE34-9E7D-0B80913B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e Valores do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3525D4-9727-7749-600B-6369FF36E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594797"/>
            <a:ext cx="5416406" cy="16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Comece com o que você tem agora.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Respeite os processos atuais.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Incentive a liderança em todos os níveis. </a:t>
            </a:r>
          </a:p>
        </p:txBody>
      </p:sp>
    </p:spTree>
    <p:extLst>
      <p:ext uri="{BB962C8B-B14F-4D97-AF65-F5344CB8AC3E}">
        <p14:creationId xmlns:p14="http://schemas.microsoft.com/office/powerpoint/2010/main" val="9876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6E2BB-E25E-598E-8838-CB684003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Processo no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F09F6-C18C-7397-D2B4-2821DF110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40799"/>
            <a:ext cx="4506362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Visualizar o fluxo de trabalho.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Limitar o trabalho em progresso (WIP).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Gerenciar o fluxo.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Tornar as regras explícitas.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Melhorar continuamente.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9C580B-6011-7672-413A-6AFE0FDE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992108"/>
            <a:ext cx="5515036" cy="28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259-6BF9-A71D-BEDA-08D56064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e Técnicas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FF0875-DD13-758E-BD9A-617F74DD1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456298"/>
            <a:ext cx="5498044" cy="194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Quadro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Kanban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físico ou digital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Trello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Monday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Limites de Trabalho em Progresso (WIP).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Métricas: Lead Time 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2882A-CA58-75D7-B48D-D8AF2F9C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3" y="2622553"/>
            <a:ext cx="4866245" cy="205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9EB25-5A02-102D-50B6-09CF9E5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050F28-5973-01AC-228A-AFA3DFCBB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871796"/>
            <a:ext cx="7584127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Vantagens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Flexível, fácil de implementar, eficiente.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Desvantagens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Pouca estrutura, pode ser caótico sem regras claras. </a:t>
            </a:r>
          </a:p>
        </p:txBody>
      </p:sp>
    </p:spTree>
    <p:extLst>
      <p:ext uri="{BB962C8B-B14F-4D97-AF65-F5344CB8AC3E}">
        <p14:creationId xmlns:p14="http://schemas.microsoft.com/office/powerpoint/2010/main" val="222688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1671D-2477-5731-F09B-1229DCA1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Sucesso e Fracasso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002A4F-DDD0-8846-8A83-A72F9B2FA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871796"/>
            <a:ext cx="4848507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Sucesso: Spotify, Pixar.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Fracasso: Falta de limites claros para WIP.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5B7D33-6981-09E9-4414-FE98A54B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89" y="2285689"/>
            <a:ext cx="2415171" cy="20708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A0D7E78-2EDD-0551-E7D7-DDDF6EC0F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66" y="4613033"/>
            <a:ext cx="694469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1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95E97-D7A7-8DBD-4A6E-D60B5EAE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Conclusão: Por que Escolher o </a:t>
            </a:r>
            <a:r>
              <a:rPr lang="pt-BR" dirty="0" err="1"/>
              <a:t>Kanban</a:t>
            </a:r>
            <a:r>
              <a:rPr lang="pt-BR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34611-A9D1-B21D-3871-A4C00694A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594797"/>
            <a:ext cx="4489371" cy="16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Simplicidade e flexibilidade.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Melhoria contínua.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Visualização clara do fluxo de trabalho.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DFC688-1600-A566-A76C-71EC65B7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08" y="1850568"/>
            <a:ext cx="5357210" cy="31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3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54</TotalTime>
  <Words>1336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Arial</vt:lpstr>
      <vt:lpstr>Tw Cen MT</vt:lpstr>
      <vt:lpstr>Wingdings</vt:lpstr>
      <vt:lpstr>Circuito</vt:lpstr>
      <vt:lpstr>Metodologia Kanban: Gestão Visual de Projetos</vt:lpstr>
      <vt:lpstr>O que é o Kanban?</vt:lpstr>
      <vt:lpstr>Princípios e Valores do Kanban</vt:lpstr>
      <vt:lpstr>Etapas do Processo no Kanban</vt:lpstr>
      <vt:lpstr>Ferramentas e Técnicas</vt:lpstr>
      <vt:lpstr>Vantagens e Desvantagens</vt:lpstr>
      <vt:lpstr>Casos de Sucesso e Fracasso</vt:lpstr>
      <vt:lpstr>Conclusão: Por que Escolher o Kanban?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Hemerson Lacovic</dc:creator>
  <cp:lastModifiedBy>Hemerson Lacovic</cp:lastModifiedBy>
  <cp:revision>2</cp:revision>
  <dcterms:created xsi:type="dcterms:W3CDTF">2024-09-16T19:48:05Z</dcterms:created>
  <dcterms:modified xsi:type="dcterms:W3CDTF">2024-09-16T20:42:57Z</dcterms:modified>
</cp:coreProperties>
</file>